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60" r:id="rId4"/>
    <p:sldId id="261" r:id="rId5"/>
    <p:sldId id="262" r:id="rId6"/>
    <p:sldId id="263" r:id="rId7"/>
    <p:sldId id="265" r:id="rId8"/>
    <p:sldId id="266" r:id="rId9"/>
    <p:sldId id="268" r:id="rId10"/>
    <p:sldId id="269" r:id="rId11"/>
    <p:sldId id="270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9" r:id="rId38"/>
    <p:sldId id="300" r:id="rId39"/>
    <p:sldId id="301" r:id="rId40"/>
    <p:sldId id="302" r:id="rId41"/>
    <p:sldId id="304" r:id="rId42"/>
    <p:sldId id="305" r:id="rId43"/>
    <p:sldId id="306" r:id="rId44"/>
    <p:sldId id="307" r:id="rId45"/>
    <p:sldId id="308" r:id="rId46"/>
    <p:sldId id="310" r:id="rId47"/>
    <p:sldId id="312" r:id="rId48"/>
    <p:sldId id="313" r:id="rId49"/>
    <p:sldId id="314" r:id="rId50"/>
    <p:sldId id="315" r:id="rId51"/>
    <p:sldId id="316" r:id="rId52"/>
    <p:sldId id="258" r:id="rId53"/>
    <p:sldId id="317" r:id="rId54"/>
  </p:sldIdLst>
  <p:sldSz cx="9144000" cy="6858000" type="screen4x3"/>
  <p:notesSz cx="6858000" cy="9144000"/>
  <p:photoAlbum/>
  <p:defaultTextStyle>
    <a:defPPr>
      <a:defRPr lang="tr-T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DSTcvM2M5mBf+e7Ru6ntA==" hashData="IxXKwCSzryWkss/4GDrPqes5fe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996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C2414-685A-4998-901A-4E24AA35FE0F}" type="datetimeFigureOut">
              <a:rPr lang="tr-TR"/>
              <a:pPr>
                <a:defRPr/>
              </a:pPr>
              <a:t>05.09.2021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53CB66-5934-49C5-98B4-92CE6AED48A0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30621307"/>
      </p:ext>
    </p:extLst>
  </p:cSld>
  <p:clrMapOvr>
    <a:masterClrMapping/>
  </p:clrMapOvr>
  <p:transition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2FD14-A205-461C-868E-2F45B627C019}" type="datetimeFigureOut">
              <a:rPr lang="tr-TR"/>
              <a:pPr>
                <a:defRPr/>
              </a:pPr>
              <a:t>05.09.2021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BC0516-54BF-4E2F-B49F-8ADD5CAB9ECE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20015924"/>
      </p:ext>
    </p:extLst>
  </p:cSld>
  <p:clrMapOvr>
    <a:masterClrMapping/>
  </p:clrMapOvr>
  <p:transition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4BEAD-0040-46A0-A740-2F305753FEDE}" type="datetimeFigureOut">
              <a:rPr lang="tr-TR"/>
              <a:pPr>
                <a:defRPr/>
              </a:pPr>
              <a:t>05.09.2021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529E32-0F59-4AE2-882E-794FD630B2BB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57931573"/>
      </p:ext>
    </p:extLst>
  </p:cSld>
  <p:clrMapOvr>
    <a:masterClrMapping/>
  </p:clrMapOvr>
  <p:transition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2417D6-5A66-4B4E-9628-FFB7798DBCC7}" type="datetimeFigureOut">
              <a:rPr lang="tr-TR"/>
              <a:pPr>
                <a:defRPr/>
              </a:pPr>
              <a:t>05.09.2021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62681B-24DE-4194-8D22-16CD942CBCC4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34063160"/>
      </p:ext>
    </p:extLst>
  </p:cSld>
  <p:clrMapOvr>
    <a:masterClrMapping/>
  </p:clrMapOvr>
  <p:transition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7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DB9B1-4942-455C-B011-7692AB6C0312}" type="datetimeFigureOut">
              <a:rPr lang="tr-TR"/>
              <a:pPr>
                <a:defRPr/>
              </a:pPr>
              <a:t>05.09.2021</a:t>
            </a:fld>
            <a:endParaRPr lang="tr-TR"/>
          </a:p>
        </p:txBody>
      </p:sp>
      <p:sp>
        <p:nvSpPr>
          <p:cNvPr id="8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9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CAA484-B3F6-4F22-B36C-7632187A1F78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92622466"/>
      </p:ext>
    </p:extLst>
  </p:cSld>
  <p:clrMapOvr>
    <a:masterClrMapping/>
  </p:clrMapOvr>
  <p:transition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00E25A-1F4F-430B-870B-41D31702CDAF}" type="datetimeFigureOut">
              <a:rPr lang="tr-TR"/>
              <a:pPr>
                <a:defRPr/>
              </a:pPr>
              <a:t>05.09.2021</a:t>
            </a:fld>
            <a:endParaRPr lang="tr-TR"/>
          </a:p>
        </p:txBody>
      </p:sp>
      <p:sp>
        <p:nvSpPr>
          <p:cNvPr id="4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DBC0A-7C32-45F4-9B4D-B2448C1E55DE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68605397"/>
      </p:ext>
    </p:extLst>
  </p:cSld>
  <p:clrMapOvr>
    <a:masterClrMapping/>
  </p:clrMapOvr>
  <p:transition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F17A65-A9D3-4557-A77A-20A8964698A3}" type="datetimeFigureOut">
              <a:rPr lang="tr-TR"/>
              <a:pPr>
                <a:defRPr/>
              </a:pPr>
              <a:t>05.09.2021</a:t>
            </a:fld>
            <a:endParaRPr lang="tr-TR"/>
          </a:p>
        </p:txBody>
      </p:sp>
      <p:sp>
        <p:nvSpPr>
          <p:cNvPr id="3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B5B785-44BC-417F-8334-1FC4FD9BC49D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00148061"/>
      </p:ext>
    </p:extLst>
  </p:cSld>
  <p:clrMapOvr>
    <a:masterClrMapping/>
  </p:clrMapOvr>
  <p:transition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939C3-0D76-4B86-838D-B618A9796BC3}" type="datetimeFigureOut">
              <a:rPr lang="tr-TR"/>
              <a:pPr>
                <a:defRPr/>
              </a:pPr>
              <a:t>05.09.2021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27192-661B-4346-84CC-A774003AA432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39774679"/>
      </p:ext>
    </p:extLst>
  </p:cSld>
  <p:clrMapOvr>
    <a:masterClrMapping/>
  </p:clrMapOvr>
  <p:transition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CABE7E-4FD0-44DE-9E0D-B87A545AEC59}" type="datetimeFigureOut">
              <a:rPr lang="tr-TR"/>
              <a:pPr>
                <a:defRPr/>
              </a:pPr>
              <a:t>05.09.2021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A1A0D-7063-42D7-B17B-5E4B6DFF4E10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07163035"/>
      </p:ext>
    </p:extLst>
  </p:cSld>
  <p:clrMapOvr>
    <a:masterClrMapping/>
  </p:clrMapOvr>
  <p:transition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F7424E-EC8A-4F1D-96D0-C952698BCCAF}" type="datetimeFigureOut">
              <a:rPr lang="tr-TR"/>
              <a:pPr>
                <a:defRPr/>
              </a:pPr>
              <a:t>05.09.2021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DDDE7A-AD5E-4068-BCB8-CA45EE83BD57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13773022"/>
      </p:ext>
    </p:extLst>
  </p:cSld>
  <p:clrMapOvr>
    <a:masterClrMapping/>
  </p:clrMapOvr>
  <p:transition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D06775-2941-4248-AE44-87D325FC2C90}" type="datetimeFigureOut">
              <a:rPr lang="tr-TR"/>
              <a:pPr>
                <a:defRPr/>
              </a:pPr>
              <a:t>05.09.2021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81B47F-0A07-457C-B949-B317BE5D5199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70396896"/>
      </p:ext>
    </p:extLst>
  </p:cSld>
  <p:clrMapOvr>
    <a:masterClrMapping/>
  </p:clrMapOvr>
  <p:transition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280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</a:p>
        </p:txBody>
      </p:sp>
      <p:sp>
        <p:nvSpPr>
          <p:cNvPr id="1027" name="2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99FC6F8-D784-4C5D-87A3-8F71858182C7}" type="datetimeFigureOut">
              <a:rPr lang="tr-TR"/>
              <a:pPr>
                <a:defRPr/>
              </a:pPr>
              <a:t>05.09.2021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228E53B-3F82-4369-82A6-615FAA7412E6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dissolv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Resim" descr="1225281835sbkvyeZ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4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Cran2033.wav">
            <a:hlinkClick r:id="" action="ppaction://media"/>
          </p:cNvPr>
          <p:cNvPicPr>
            <a:picLocks noRot="1" noChangeAspect="1"/>
          </p:cNvPicPr>
          <p:nvPr>
            <a:wavAudioFile r:embed="rId1" name="Cranberries -  Dying in the Sun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762476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51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Resim" descr="1225724469nPjqyk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Resim" descr="1227583095XydDM1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Resim" descr="1229275300WbXRrki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Resim" descr="1232638148FzVqWc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Resim" descr="1234806443jEZfuaB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Resim" descr="1235151783c9ijZ8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Resim" descr="1236302197TfEFsKt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Resim" descr="1236520561sqVYAEJ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Resim" descr="1236698881HelqTJ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Resim" descr="1238804762MhRAEly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Resim" descr="1239130064psCAE3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5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Resim" descr="1239378026iqmGtq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Resim" descr="1240105513QEfzJ5Z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14438"/>
            <a:ext cx="9144000" cy="807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Resim" descr="1240317816LFaJeJB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Resim" descr="1240656565EmMrbdj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Resim" descr="1240890847IzDG8SI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488" y="-134938"/>
            <a:ext cx="9578976" cy="7127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Resim" descr="1244466266I85A3iV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Resim" descr="1244554589D9alWUW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Resim" descr="1244638912mI4wnT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Resim" descr="1244810074rESwi1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Resim" descr="1245131076nxfR1Sr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Resim" descr="1245393859PPDkQRf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Resim" descr="1245580401xeVhR3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Resim" descr="1245687232rtYPhgB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Resim" descr="1245872728bmAIlk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4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Resim" descr="1245873505thG77BY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toshiba\Desktop\Yeni Klasör\1246043545KYEARv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Resim" descr="1246173431X3zX93Y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Resim" descr="1246771883MrwRRKI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Resim" descr="1247261482AeenIC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Resim" descr="1247437810ZBZWeBJ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1500" y="-500063"/>
            <a:ext cx="10429875" cy="7858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Resim" descr="1248051877G3WTX9A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Resim" descr="1248525726kiEuirk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Resim" descr="1249308141dbqGCND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4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Resim" descr="1267891834thsjQjX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4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Resim" descr="1270481597FBNuFFc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1 Resim" descr="1270531794B1GteEb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Resim" descr="1270533160tpzWRgp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1 Resim" descr="1270614045TvvIb2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721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1 Resim" descr="12125643502yVyNkG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1 Resim" descr="12169318042Jyt8bX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1 Resim" descr="12170480865lwLWlR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5500" y="-801688"/>
            <a:ext cx="10795000" cy="846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1 Resim" descr="12199346116NAafkp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1 Resim" descr="12216614217YZW6MI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1 Resim" descr="12369798955qQ4Rdr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1 Resim" descr="12395853198kcIGNV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1 Resim" descr="12456756742TuArMX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1 Resim" descr="12706517879YfFdr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1 Resim" descr="123227892129IQE8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1 Resim" descr="1220844643q5P5Iqw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atures mortes .. 18 10 2012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Natures mortes .. 18 10 2012</Template>
  <TotalTime>4</TotalTime>
  <Words>16</Words>
  <Application>Microsoft Office PowerPoint</Application>
  <PresentationFormat>Presentación en pantalla (4:3)</PresentationFormat>
  <Paragraphs>2</Paragraphs>
  <Slides>52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7" baseType="lpstr">
      <vt:lpstr>Arial</vt:lpstr>
      <vt:lpstr>Calibri</vt:lpstr>
      <vt:lpstr>Bradley Hand ITC</vt:lpstr>
      <vt:lpstr>Natures mortes .. 18 10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2021-09-05T15:59:00Z</dcterms:created>
  <dcterms:modified xsi:type="dcterms:W3CDTF">2021-09-05T16:03:50Z</dcterms:modified>
</cp:coreProperties>
</file>