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66" r:id="rId4"/>
    <p:sldId id="289" r:id="rId5"/>
    <p:sldId id="262" r:id="rId6"/>
    <p:sldId id="286" r:id="rId7"/>
    <p:sldId id="257" r:id="rId8"/>
    <p:sldId id="284" r:id="rId9"/>
    <p:sldId id="256" r:id="rId10"/>
    <p:sldId id="273" r:id="rId11"/>
    <p:sldId id="288" r:id="rId12"/>
    <p:sldId id="290" r:id="rId13"/>
    <p:sldId id="275" r:id="rId14"/>
    <p:sldId id="281" r:id="rId15"/>
    <p:sldId id="291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vMduvjrA5ErbZ7v6BL/NQ==" hashData="QEUFixQORMG1kXwRUOgSIL4uj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1F110-6043-4EA9-9B3A-60CECC181050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E8D65-C5A1-4090-B27C-824944E341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0749571"/>
      </p:ext>
    </p:extLst>
  </p:cSld>
  <p:clrMapOvr>
    <a:masterClrMapping/>
  </p:clrMapOvr>
  <p:transition spd="slow" advTm="3000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78022-A13E-4790-87C3-8CC43E5D7392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C24B4-20EC-47E5-83E1-6C057E0710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4855747"/>
      </p:ext>
    </p:extLst>
  </p:cSld>
  <p:clrMapOvr>
    <a:masterClrMapping/>
  </p:clrMapOvr>
  <p:transition spd="slow" advTm="3000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98AC2-F5ED-4ED2-84DB-B787CD76B78D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31CBF-2407-4664-850E-762AC42656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4537141"/>
      </p:ext>
    </p:extLst>
  </p:cSld>
  <p:clrMapOvr>
    <a:masterClrMapping/>
  </p:clrMapOvr>
  <p:transition spd="slow" advTm="3000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4A79-12D1-4580-89B8-01A580457726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8EA94-C12F-45F4-B4DD-7C8CF6F102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9951707"/>
      </p:ext>
    </p:extLst>
  </p:cSld>
  <p:clrMapOvr>
    <a:masterClrMapping/>
  </p:clrMapOvr>
  <p:transition spd="slow" advTm="3000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8E9ED-2F30-4DCE-9EBA-B2F68B938816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65C81-3871-4E23-B16F-525F2BABDB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1079309"/>
      </p:ext>
    </p:extLst>
  </p:cSld>
  <p:clrMapOvr>
    <a:masterClrMapping/>
  </p:clrMapOvr>
  <p:transition spd="slow" advTm="3000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C2BB9-7C6B-4F42-829C-B1090908BF74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74A9A-C07F-4C5B-A536-142AFA1391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1574261"/>
      </p:ext>
    </p:extLst>
  </p:cSld>
  <p:clrMapOvr>
    <a:masterClrMapping/>
  </p:clrMapOvr>
  <p:transition spd="slow" advTm="3000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977AB-9378-4FEF-AC3F-A7A7EFE0B1D8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AD50F-4C74-434F-832C-16293180B9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05555"/>
      </p:ext>
    </p:extLst>
  </p:cSld>
  <p:clrMapOvr>
    <a:masterClrMapping/>
  </p:clrMapOvr>
  <p:transition spd="slow" advTm="3000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C6312-BE73-4765-A770-23FFC37B089E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C27E1-706E-4F2C-A2A9-94479154D1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1217338"/>
      </p:ext>
    </p:extLst>
  </p:cSld>
  <p:clrMapOvr>
    <a:masterClrMapping/>
  </p:clrMapOvr>
  <p:transition spd="slow" advTm="3000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E537E-BECA-4608-AF41-FD183C762800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44292-BB28-48CF-B9D5-CE83E91D32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7708722"/>
      </p:ext>
    </p:extLst>
  </p:cSld>
  <p:clrMapOvr>
    <a:masterClrMapping/>
  </p:clrMapOvr>
  <p:transition spd="slow" advTm="3000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1647D-47A3-459A-8BEC-B88447444C85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7B6F-19B2-4144-91D7-21597844AB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4919195"/>
      </p:ext>
    </p:extLst>
  </p:cSld>
  <p:clrMapOvr>
    <a:masterClrMapping/>
  </p:clrMapOvr>
  <p:transition spd="slow" advTm="3000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860B6-D1F2-4507-8772-973923BB904A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8E130-77A2-4523-A4CE-7F5E459079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6679501"/>
      </p:ext>
    </p:extLst>
  </p:cSld>
  <p:clrMapOvr>
    <a:masterClrMapping/>
  </p:clrMapOvr>
  <p:transition spd="slow" advTm="3000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082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69399E-7220-4951-BB33-88CEA627D398}" type="datetimeFigureOut">
              <a:rPr lang="es-ES"/>
              <a:pPr>
                <a:defRPr/>
              </a:pPr>
              <a:t>01/09/2019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19BE81-8501-4435-AADA-3643A52AE2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3000">
    <p:pull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67544" y="260646"/>
            <a:ext cx="8496944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fr-FR" b="1" i="1" dirty="0">
                <a:latin typeface="Segoe Script" pitchFamily="34" charset="0"/>
              </a:rPr>
              <a:t>Regardez bien ces photos.</a:t>
            </a:r>
          </a:p>
          <a:p>
            <a:endParaRPr lang="fr-FR" b="1" i="1" dirty="0">
              <a:latin typeface="Segoe Script" pitchFamily="34" charset="0"/>
            </a:endParaRPr>
          </a:p>
          <a:p>
            <a:r>
              <a:rPr lang="fr-FR" b="1" i="1" dirty="0">
                <a:latin typeface="Segoe Script" pitchFamily="34" charset="0"/>
              </a:rPr>
              <a:t>Ce n'est pas souvent que </a:t>
            </a:r>
          </a:p>
          <a:p>
            <a:r>
              <a:rPr lang="fr-FR" b="1" i="1" dirty="0">
                <a:latin typeface="Segoe Script" pitchFamily="34" charset="0"/>
              </a:rPr>
              <a:t>vous verrez cela...</a:t>
            </a:r>
          </a:p>
          <a:p>
            <a:endParaRPr lang="fr-FR" b="1" i="1" dirty="0">
              <a:latin typeface="Segoe Script" pitchFamily="34" charset="0"/>
            </a:endParaRPr>
          </a:p>
          <a:p>
            <a:r>
              <a:rPr lang="fr-FR" b="1" i="1" dirty="0">
                <a:latin typeface="Segoe Script" pitchFamily="34" charset="0"/>
              </a:rPr>
              <a:t>La nature...sans fusil</a:t>
            </a:r>
            <a:r>
              <a:rPr lang="fr-FR" b="1" i="1" dirty="0" smtClean="0">
                <a:latin typeface="Segoe Script" pitchFamily="34" charset="0"/>
              </a:rPr>
              <a:t>.</a:t>
            </a:r>
          </a:p>
          <a:p>
            <a:endParaRPr lang="fr-FR" sz="2800" b="1" i="1" dirty="0">
              <a:latin typeface="Segoe Script" pitchFamily="34" charset="0"/>
            </a:endParaRPr>
          </a:p>
          <a:p>
            <a:endParaRPr lang="fr-FR" sz="2800" b="1" i="1" dirty="0" smtClean="0">
              <a:latin typeface="Segoe Script" pitchFamily="34" charset="0"/>
            </a:endParaRPr>
          </a:p>
          <a:p>
            <a:r>
              <a:rPr lang="fr-FR" sz="3600" b="1" i="1" dirty="0" smtClean="0">
                <a:latin typeface="Segoe Script" pitchFamily="34" charset="0"/>
              </a:rPr>
              <a:t>Mira estas fotos.</a:t>
            </a:r>
          </a:p>
          <a:p>
            <a:endParaRPr lang="fr-FR" sz="3600" b="1" i="1" dirty="0" smtClean="0">
              <a:latin typeface="Segoe Script" pitchFamily="34" charset="0"/>
            </a:endParaRPr>
          </a:p>
          <a:p>
            <a:r>
              <a:rPr lang="fr-FR" sz="3600" b="1" i="1" dirty="0" smtClean="0">
                <a:latin typeface="Segoe Script" pitchFamily="34" charset="0"/>
              </a:rPr>
              <a:t>No es frecuente que</a:t>
            </a:r>
          </a:p>
          <a:p>
            <a:r>
              <a:rPr lang="fr-FR" sz="3600" b="1" i="1" dirty="0" smtClean="0">
                <a:latin typeface="Segoe Script" pitchFamily="34" charset="0"/>
              </a:rPr>
              <a:t>verás que ...</a:t>
            </a:r>
          </a:p>
          <a:p>
            <a:endParaRPr lang="fr-FR" sz="3600" b="1" i="1" dirty="0" smtClean="0">
              <a:latin typeface="Segoe Script" pitchFamily="34" charset="0"/>
            </a:endParaRPr>
          </a:p>
          <a:p>
            <a:r>
              <a:rPr lang="fr-FR" sz="3600" b="1" i="1" dirty="0" smtClean="0">
                <a:latin typeface="Segoe Script" pitchFamily="34" charset="0"/>
              </a:rPr>
              <a:t>Naturaleza ... sin rifle.</a:t>
            </a:r>
            <a:endParaRPr lang="fr-FR" sz="3600" b="1" i="1" dirty="0">
              <a:latin typeface="Segoe Script" pitchFamily="34" charset="0"/>
            </a:endParaRPr>
          </a:p>
          <a:p>
            <a:r>
              <a:rPr lang="fr-FR" sz="3600" i="1" dirty="0"/>
              <a:t>.</a:t>
            </a:r>
          </a:p>
        </p:txBody>
      </p:sp>
    </p:spTree>
  </p:cSld>
  <p:clrMapOvr>
    <a:masterClrMapping/>
  </p:clrMapOvr>
  <p:transition spd="slow" advTm="3000">
    <p:pull dir="ru"/>
    <p:sndAc>
      <p:stSnd>
        <p:snd r:embed="rId2" name="Cafè Del Mar - Aria 3 - Metamorphosis - 02 - Paul Schwartz - Furios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!cid_004601c970a7$9c8d390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!cid_004201c970a7$9c88a52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!cid_004401c970a7$9c8d390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!cid_004301c970a7$9c8d390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!cid_0047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!cid_004d01c970a7$9c90464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!cid_0049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!cid_0048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!cid_004c01c970a7$9c90464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!cid_004b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!cid_004a01c970a7$9c8ebfa0$a1968170@axaconseilf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4453" y="1219201"/>
            <a:ext cx="4958747" cy="377026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39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FIN</a:t>
            </a:r>
            <a:endParaRPr lang="es-ES" sz="239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 advTm="3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ature sans fusil .. 27 05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nature sans fusil .. 27 05 2019 </Template>
  <TotalTime>9</TotalTime>
  <Words>54</Words>
  <Application>Microsoft Office PowerPoint</Application>
  <PresentationFormat>Presentación en pantalla (4:3)</PresentationFormat>
  <Paragraphs>18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Calibri</vt:lpstr>
      <vt:lpstr>Arial</vt:lpstr>
      <vt:lpstr>Segoe Script</vt:lpstr>
      <vt:lpstr>La nature sans fusil .. 27 05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2019-09-01T14:06:49Z</dcterms:created>
  <dcterms:modified xsi:type="dcterms:W3CDTF">2019-09-01T14:15:52Z</dcterms:modified>
</cp:coreProperties>
</file>