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301" r:id="rId3"/>
    <p:sldId id="335" r:id="rId4"/>
    <p:sldId id="363" r:id="rId5"/>
    <p:sldId id="329" r:id="rId6"/>
    <p:sldId id="368" r:id="rId7"/>
    <p:sldId id="282" r:id="rId8"/>
    <p:sldId id="296" r:id="rId9"/>
    <p:sldId id="292" r:id="rId10"/>
    <p:sldId id="276" r:id="rId11"/>
    <p:sldId id="361" r:id="rId12"/>
    <p:sldId id="362" r:id="rId13"/>
    <p:sldId id="298" r:id="rId14"/>
    <p:sldId id="317" r:id="rId15"/>
    <p:sldId id="346" r:id="rId16"/>
    <p:sldId id="291" r:id="rId17"/>
    <p:sldId id="289" r:id="rId18"/>
    <p:sldId id="304" r:id="rId19"/>
    <p:sldId id="369" r:id="rId20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  <p:modifyVerifier cryptProviderType="rsaFull" cryptAlgorithmClass="hash" cryptAlgorithmType="typeAny" cryptAlgorithmSid="4" spinCount="100000" saltData="f9V9XPy09VAgek+a3GuvSQ==" hashData="/+K2U6DHBKlk9mRosq3g+jrThQ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FFFF00"/>
    <a:srgbClr val="CCCC00"/>
    <a:srgbClr val="0066FF"/>
    <a:srgbClr val="FF379B"/>
    <a:srgbClr val="DA3400"/>
    <a:srgbClr val="33333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59" autoAdjust="0"/>
  </p:normalViewPr>
  <p:slideViewPr>
    <p:cSldViewPr>
      <p:cViewPr varScale="1">
        <p:scale>
          <a:sx n="67" d="100"/>
          <a:sy n="67" d="100"/>
        </p:scale>
        <p:origin x="-6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1556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5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55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155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62B20B9-C364-4280-A02D-F81CE2C669F2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54473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8E5F70-E1DC-4719-9996-9F357FCEEE7D}" type="slidenum">
              <a:rPr lang="en-US"/>
              <a:pPr/>
              <a:t>17</a:t>
            </a:fld>
            <a:endParaRPr lang="th-TH"/>
          </a:p>
        </p:txBody>
      </p:sp>
      <p:sp>
        <p:nvSpPr>
          <p:cNvPr id="156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C061D-C612-4C20-B047-35EED4A3A514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7746047"/>
      </p:ext>
    </p:extLst>
  </p:cSld>
  <p:clrMapOvr>
    <a:masterClrMapping/>
  </p:clrMapOvr>
  <p:transition spd="med" advClick="0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84372-9EFB-40A1-970D-FE5AFBA20AD2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0381388"/>
      </p:ext>
    </p:extLst>
  </p:cSld>
  <p:clrMapOvr>
    <a:masterClrMapping/>
  </p:clrMapOvr>
  <p:transition spd="med" advClick="0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3BDBB-E486-4E81-964A-C328FDF98A7D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52218676"/>
      </p:ext>
    </p:extLst>
  </p:cSld>
  <p:clrMapOvr>
    <a:masterClrMapping/>
  </p:clrMapOvr>
  <p:transition spd="med" advClick="0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2BB12D-159B-498B-AB81-E6A2DA5F2E5F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58750678"/>
      </p:ext>
    </p:extLst>
  </p:cSld>
  <p:clrMapOvr>
    <a:masterClrMapping/>
  </p:clrMapOvr>
  <p:transition spd="med" advClick="0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F15BF5-3AC8-4D9D-BE64-D8662E9D5368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9127317"/>
      </p:ext>
    </p:extLst>
  </p:cSld>
  <p:clrMapOvr>
    <a:masterClrMapping/>
  </p:clrMapOvr>
  <p:transition spd="med" advClick="0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6CDBF6-F9C9-4ADE-B784-AC66C42A6D55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4222310"/>
      </p:ext>
    </p:extLst>
  </p:cSld>
  <p:clrMapOvr>
    <a:masterClrMapping/>
  </p:clrMapOvr>
  <p:transition spd="med" advClick="0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EF6FD6-E26E-4019-8C3F-60BC4E98408A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31184327"/>
      </p:ext>
    </p:extLst>
  </p:cSld>
  <p:clrMapOvr>
    <a:masterClrMapping/>
  </p:clrMapOvr>
  <p:transition spd="med" advClick="0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F8C380-550C-4D53-B1C5-95632B8B5E2E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1732640"/>
      </p:ext>
    </p:extLst>
  </p:cSld>
  <p:clrMapOvr>
    <a:masterClrMapping/>
  </p:clrMapOvr>
  <p:transition spd="med" advClick="0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5797E5-1CF2-4291-AD13-0C29ECC8B1AD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8161473"/>
      </p:ext>
    </p:extLst>
  </p:cSld>
  <p:clrMapOvr>
    <a:masterClrMapping/>
  </p:clrMapOvr>
  <p:transition spd="med" advClick="0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2FE33-70BF-425D-BB13-E3C4598854D4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86942630"/>
      </p:ext>
    </p:extLst>
  </p:cSld>
  <p:clrMapOvr>
    <a:masterClrMapping/>
  </p:clrMapOvr>
  <p:transition spd="med" advClick="0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2719F5-84AB-4F28-91A0-6A5FAF772FBA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0401363"/>
      </p:ext>
    </p:extLst>
  </p:cSld>
  <p:clrMapOvr>
    <a:masterClrMapping/>
  </p:clrMapOvr>
  <p:transition spd="med" advClick="0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441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>
                <a:gamma/>
                <a:shade val="0"/>
                <a:invGamma/>
              </a:srgbClr>
            </a:gs>
            <a:gs pos="50000">
              <a:srgbClr val="000000"/>
            </a:gs>
            <a:gs pos="100000">
              <a:srgbClr val="000000">
                <a:gamma/>
                <a:shade val="0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C063297-9639-4063-B922-88231EB0D5A1}" type="slidenum">
              <a:rPr lang="en-US"/>
              <a:pPr/>
              <a:t>‹Nº›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42" name="Picture 14" descr="รูปภาพ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-1332656" y="5086350"/>
            <a:ext cx="8243888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4400" dirty="0">
                <a:solidFill>
                  <a:schemeClr val="tx2"/>
                </a:solidFill>
              </a:rPr>
              <a:t>       </a:t>
            </a:r>
            <a:r>
              <a:rPr lang="en-US" sz="4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  <a:ea typeface="Arial Unicode MS" pitchFamily="34" charset="-128"/>
                <a:cs typeface="Arial Unicode MS" pitchFamily="34" charset="-128"/>
              </a:rPr>
              <a:t>Silence</a:t>
            </a:r>
            <a:r>
              <a:rPr lang="en-US" sz="4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4800" b="1" i="1" dirty="0">
                <a:solidFill>
                  <a:srgbClr val="DA34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  <a:ea typeface="Arial Unicode MS" pitchFamily="34" charset="-128"/>
                <a:cs typeface="Arial Unicode MS" pitchFamily="34" charset="-128"/>
              </a:rPr>
              <a:t>is </a:t>
            </a:r>
            <a:r>
              <a:rPr lang="en-US" sz="4800" b="1" i="1" dirty="0">
                <a:solidFill>
                  <a:srgbClr val="FF379B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  <a:ea typeface="Arial Unicode MS" pitchFamily="34" charset="-128"/>
                <a:cs typeface="Arial Unicode MS" pitchFamily="34" charset="-128"/>
              </a:rPr>
              <a:t>Beauty</a:t>
            </a:r>
            <a:r>
              <a:rPr lang="en-US" sz="3600" b="1" i="1" dirty="0">
                <a:solidFill>
                  <a:srgbClr val="FF379B"/>
                </a:solidFill>
                <a:latin typeface="Monotype Corsiva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3200" b="1" i="1" dirty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endParaRPr lang="en-US" sz="3200" b="1" i="1" dirty="0" smtClean="0">
              <a:solidFill>
                <a:srgbClr val="333333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Monotype Corsiva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n-US" sz="3200" b="1" i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  <a:ea typeface="Arial Unicode MS" pitchFamily="34" charset="-128"/>
                <a:cs typeface="Arial Unicode MS" pitchFamily="34" charset="-128"/>
              </a:rPr>
              <a:t>Naturaleza</a:t>
            </a:r>
            <a:r>
              <a:rPr lang="en-US" sz="3200" b="1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3200" b="1" i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  <a:ea typeface="Arial Unicode MS" pitchFamily="34" charset="-128"/>
                <a:cs typeface="Arial Unicode MS" pitchFamily="34" charset="-128"/>
              </a:rPr>
              <a:t>silencio</a:t>
            </a:r>
            <a:r>
              <a:rPr lang="en-US" sz="3200" b="1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  <a:ea typeface="Arial Unicode MS" pitchFamily="34" charset="-128"/>
                <a:cs typeface="Arial Unicode MS" pitchFamily="34" charset="-128"/>
              </a:rPr>
              <a:t> y </a:t>
            </a:r>
            <a:r>
              <a:rPr lang="en-US" sz="3200" b="1" i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  <a:ea typeface="Arial Unicode MS" pitchFamily="34" charset="-128"/>
                <a:cs typeface="Arial Unicode MS" pitchFamily="34" charset="-128"/>
              </a:rPr>
              <a:t>bellezas</a:t>
            </a:r>
            <a:r>
              <a:rPr lang="en-US" sz="3200" b="1" i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  <a:ea typeface="Arial Unicode MS" pitchFamily="34" charset="-128"/>
                <a:cs typeface="Arial Unicode MS" pitchFamily="34" charset="-128"/>
              </a:rPr>
              <a:t>.</a:t>
            </a:r>
            <a:endParaRPr lang="th-TH" dirty="0">
              <a:solidFill>
                <a:srgbClr val="FFFFCC"/>
              </a:solidFill>
              <a:latin typeface="Monotype Corsiva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48144" name="Picture 16" descr="music-notes-mousepad-s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308725"/>
            <a:ext cx="611188" cy="40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>
    <p:sndAc>
      <p:stSnd>
        <p:snd r:embed="rId2" name="colors of the wind - vanessa willia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8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8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79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3" grpId="0"/>
      <p:bldP spid="4814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53" name="Picture 9" descr="รูปภาพ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829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23" name="Picture 7" descr="รูปภาพ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625" name="Picture 9" descr="รูปภาพ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238125"/>
            <a:ext cx="8753475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" dur="2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" presetClass="exit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17" presetClass="exit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8" name="Picture 8" descr="รูปภาพ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12" name="Picture 12" descr="รูปภาพ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238125"/>
            <a:ext cx="8515350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19" name="Picture 19" descr="รูปภาพ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571500"/>
            <a:ext cx="78295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6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768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6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8" presetID="2" presetClass="exit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800" name="Picture 8" descr="รูปภาพ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803" name="Picture 11" descr="รูปภาพ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85725"/>
            <a:ext cx="8763000" cy="66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806" name="Picture 14" descr="รูปภาพ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214313"/>
            <a:ext cx="8515350" cy="643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809" name="Picture 17" descr="รูปภาพ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349250"/>
            <a:ext cx="8210550" cy="615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61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2000"/>
                                        <p:tgtEl>
                                          <p:spTgt spid="1618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1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2000"/>
                                        <p:tgtEl>
                                          <p:spTgt spid="161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2000"/>
                                        <p:tgtEl>
                                          <p:spTgt spid="1618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161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2000"/>
                                        <p:tgtEl>
                                          <p:spTgt spid="161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9" name="Picture 7" descr="รูปภาพ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8" descr="รูปภาพ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4" presetClass="exit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5" name="Picture 7" descr="รูปภาพ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6" name="Picture 18" descr="รูปภาพ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06363"/>
            <a:ext cx="8667750" cy="664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30" name="Picture 22" descr="รูปภาพ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223838"/>
            <a:ext cx="8324850" cy="641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33" name="Picture 25" descr="รูปภาพ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361950"/>
            <a:ext cx="8001000" cy="613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xit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3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 descr="รูปภาพ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775"/>
            <a:ext cx="9144000" cy="664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21" name="Picture 9" descr="รูปภาพ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6" name="Picture 8" descr="รูปภาพ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2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6" name="Picture 8" descr="รูปภาพ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600" name="Picture 8" descr="รูปภาพ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2000"/>
                                        <p:tgtEl>
                                          <p:spTgt spid="1106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5" name="Picture 9" descr="รูปภาพ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20" name="Picture 8" descr="รูปภาพ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5" name="Picture 7" descr="รูปภาพ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7" name="Picture 9" descr="รูปภาพ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900" name="Picture 12" descr="รูปภาพ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19063"/>
            <a:ext cx="8820150" cy="661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903" name="Picture 15" descr="รูปภาพ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261938"/>
            <a:ext cx="8439150" cy="633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50" presetID="2" presetClass="exit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8" name="Picture 8" descr="รูปภาพ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0" name="Picture 10" descr="รูปภาพ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119063"/>
            <a:ext cx="8829675" cy="661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2" name="Picture 12" descr="รูปภาพ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238125"/>
            <a:ext cx="8505825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xit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3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decel="100000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38" presetID="2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684213" y="4581525"/>
            <a:ext cx="8459787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1200">
                <a:solidFill>
                  <a:srgbClr val="FFFF99"/>
                </a:solidFill>
                <a:latin typeface="Comic Sans MS" pitchFamily="66" charset="0"/>
              </a:rPr>
              <a:t>                                    </a:t>
            </a:r>
            <a:r>
              <a:rPr lang="en-US" sz="1400">
                <a:solidFill>
                  <a:srgbClr val="33CC33"/>
                </a:solidFill>
                <a:latin typeface="Arial Rounded MT Bold" pitchFamily="34" charset="0"/>
              </a:rPr>
              <a:t>cast   silent nature</a:t>
            </a:r>
          </a:p>
          <a:p>
            <a:r>
              <a:rPr lang="en-US" sz="1400">
                <a:solidFill>
                  <a:srgbClr val="33CC33"/>
                </a:solidFill>
                <a:latin typeface="Arial Rounded MT Bold" pitchFamily="34" charset="0"/>
              </a:rPr>
              <a:t>                   images credit   www.</a:t>
            </a:r>
            <a:br>
              <a:rPr lang="en-US" sz="1400">
                <a:solidFill>
                  <a:srgbClr val="33CC33"/>
                </a:solidFill>
                <a:latin typeface="Arial Rounded MT Bold" pitchFamily="34" charset="0"/>
              </a:rPr>
            </a:br>
            <a:r>
              <a:rPr lang="en-US" sz="1400">
                <a:solidFill>
                  <a:srgbClr val="33CC33"/>
                </a:solidFill>
                <a:latin typeface="Arial Rounded MT Bold" pitchFamily="34" charset="0"/>
              </a:rPr>
              <a:t>                                  music   colors of the wind / vanessa williams</a:t>
            </a:r>
          </a:p>
          <a:p>
            <a:r>
              <a:rPr lang="en-US" sz="1400">
                <a:solidFill>
                  <a:srgbClr val="33CC33"/>
                </a:solidFill>
                <a:latin typeface="Arial Rounded MT Bold" pitchFamily="34" charset="0"/>
              </a:rPr>
              <a:t>                              created   prakit</a:t>
            </a:r>
            <a:endParaRPr lang="th-TH" sz="1400">
              <a:solidFill>
                <a:srgbClr val="33CC33"/>
              </a:solidFill>
              <a:latin typeface="Arial Rounded MT Bold" pitchFamily="34" charset="0"/>
            </a:endParaRP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457200" y="0"/>
            <a:ext cx="82296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3200">
                <a:solidFill>
                  <a:srgbClr val="FFCCFF"/>
                </a:solidFill>
                <a:latin typeface="Arial Rounded MT Bold" pitchFamily="34" charset="0"/>
              </a:rPr>
              <a:t>thanks for watching</a:t>
            </a:r>
            <a:endParaRPr lang="th-TH" sz="3200">
              <a:solidFill>
                <a:srgbClr val="FFCCFF"/>
              </a:solidFill>
              <a:latin typeface="Arial Rounded MT Bold" pitchFamily="34" charset="0"/>
            </a:endParaRPr>
          </a:p>
        </p:txBody>
      </p:sp>
      <p:pic>
        <p:nvPicPr>
          <p:cNvPr id="51207" name="Picture 7" descr="รูปภาพ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8" presetID="4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  <p:bldP spid="51206" grpId="0"/>
      <p:bldP spid="51206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ure Silence et beautés .. 02 03 2015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Nature Silence et beautés .. 02 03 2015</Template>
  <TotalTime>2</TotalTime>
  <Words>38</Words>
  <Application>Microsoft Office PowerPoint</Application>
  <PresentationFormat>Presentación en pantalla (4:3)</PresentationFormat>
  <Paragraphs>9</Paragraphs>
  <Slides>18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7" baseType="lpstr">
      <vt:lpstr>Arial</vt:lpstr>
      <vt:lpstr>Angsana New</vt:lpstr>
      <vt:lpstr>Tahoma</vt:lpstr>
      <vt:lpstr>Monotype Corsiva</vt:lpstr>
      <vt:lpstr>Arial Unicode MS</vt:lpstr>
      <vt:lpstr>Comic Sans MS</vt:lpstr>
      <vt:lpstr>Arial Rounded MT Bold</vt:lpstr>
      <vt:lpstr>Nature Silence et beautés .. 02 03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2019-04-28T08:56:53Z</dcterms:created>
  <dcterms:modified xsi:type="dcterms:W3CDTF">2019-04-28T08:59:19Z</dcterms:modified>
</cp:coreProperties>
</file>