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2" r:id="rId3"/>
    <p:sldId id="290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</p:sldIdLst>
  <p:sldSz cx="9144000" cy="6858000" type="screen4x3"/>
  <p:notesSz cx="6858000" cy="9144000"/>
  <p:photoAlbum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76nuk7y/5/4zzg1MvXJ5w==" hashData="RK/LEawtp7ZyY787BBirFFXnt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99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3981F-5293-43DC-A384-3D8FDF7828F8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6A63B-570A-4829-AFF6-90E5F10975B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6266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C321C-9B18-4136-BDDC-D057E8C54A99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2E8F3-FD44-4537-BC50-B34B501649D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66065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960DD-6EED-4139-BCF9-A6E8661C1E7D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FD343-4AEE-4B26-A1B8-20A127953DD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9583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9EEFE-F550-4CCB-A531-C83312821ACD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205C-E462-400D-8CC6-50CD79E77EB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844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C13A4-492C-4AB4-AEAA-FC05BA5C6CD2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A5A4D-379F-475C-BFB6-23FCC1B711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1139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69248-70E8-47AB-A643-A8D238024BDC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0B829-76B9-4326-9726-3D25C5A5298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445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6909A-9FD9-4E9F-A56D-FE4C966754F4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64B4D-1B7B-44BC-8EC5-4FA251813E4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8560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227D2-0DA5-4292-BBEB-BFE78A39188B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26292-CB83-437C-BBE0-CE9A9BDB3B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794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04445-5D8B-430B-9170-19A1E9C28DB4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3AEA2-2B90-4C20-B6E0-3B1F1D4132A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100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B1277-8A00-4BD7-A53F-EECB138CD6E8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6718D-3D02-4A6B-911C-2F9CA72A718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48770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78E36-893A-45BC-B67B-E6680531B202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977A2-F4C4-4498-8E8A-813B8D782B8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3149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009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hu-H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EDD897-3146-411B-B3EB-A5FAE44975D9}" type="datetimeFigureOut">
              <a:rPr lang="hu-HU"/>
              <a:pPr>
                <a:defRPr/>
              </a:pPr>
              <a:t>2020.01.31.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DF1872-4F68-46FA-ABCB-8E6023C8D85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national_geographic_logo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2638"/>
            <a:ext cx="9144000" cy="275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ional Géographic 22 .. 08 10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National Géographic 22 .. 08 10 2013</Template>
  <TotalTime>4</TotalTime>
  <Words>16</Words>
  <Application>Microsoft Office PowerPoint</Application>
  <PresentationFormat>Presentación en pantalla (4:3)</PresentationFormat>
  <Paragraphs>2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National Géographic 22 .. 08 10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2020-01-31T10:12:33Z</dcterms:created>
  <dcterms:modified xsi:type="dcterms:W3CDTF">2020-01-31T10:16:38Z</dcterms:modified>
</cp:coreProperties>
</file>