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76" r:id="rId5"/>
    <p:sldId id="257" r:id="rId6"/>
    <p:sldId id="268" r:id="rId7"/>
    <p:sldId id="266" r:id="rId8"/>
    <p:sldId id="279" r:id="rId9"/>
    <p:sldId id="267" r:id="rId10"/>
    <p:sldId id="277" r:id="rId11"/>
    <p:sldId id="278" r:id="rId12"/>
    <p:sldId id="265" r:id="rId13"/>
    <p:sldId id="281" r:id="rId14"/>
    <p:sldId id="294" r:id="rId15"/>
    <p:sldId id="280" r:id="rId16"/>
    <p:sldId id="283" r:id="rId17"/>
    <p:sldId id="286" r:id="rId18"/>
    <p:sldId id="282" r:id="rId19"/>
    <p:sldId id="285" r:id="rId20"/>
    <p:sldId id="262" r:id="rId21"/>
    <p:sldId id="291" r:id="rId22"/>
    <p:sldId id="295" r:id="rId23"/>
    <p:sldId id="297" r:id="rId24"/>
    <p:sldId id="302" r:id="rId25"/>
    <p:sldId id="289" r:id="rId26"/>
    <p:sldId id="296" r:id="rId27"/>
    <p:sldId id="299" r:id="rId28"/>
    <p:sldId id="301" r:id="rId29"/>
    <p:sldId id="290" r:id="rId30"/>
    <p:sldId id="298" r:id="rId31"/>
    <p:sldId id="258" r:id="rId32"/>
    <p:sldId id="264" r:id="rId33"/>
    <p:sldId id="259" r:id="rId34"/>
    <p:sldId id="293" r:id="rId35"/>
    <p:sldId id="300" r:id="rId36"/>
    <p:sldId id="274" r:id="rId37"/>
    <p:sldId id="272" r:id="rId38"/>
    <p:sldId id="271" r:id="rId39"/>
    <p:sldId id="292" r:id="rId40"/>
    <p:sldId id="261" r:id="rId41"/>
    <p:sldId id="275" r:id="rId42"/>
    <p:sldId id="269" r:id="rId43"/>
    <p:sldId id="270" r:id="rId44"/>
    <p:sldId id="287" r:id="rId45"/>
    <p:sldId id="263" r:id="rId46"/>
    <p:sldId id="303" r:id="rId4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FF581-B799-4EF3-87CA-528374A0858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38953141"/>
      </p:ext>
    </p:extLst>
  </p:cSld>
  <p:clrMapOvr>
    <a:masterClrMapping/>
  </p:clrMapOvr>
  <p:transition spd="slow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4DE7E-0538-49C3-B055-FBD49C6F5BB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1924143"/>
      </p:ext>
    </p:extLst>
  </p:cSld>
  <p:clrMapOvr>
    <a:masterClrMapping/>
  </p:clrMapOvr>
  <p:transition spd="slow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EE435-7C05-4A23-977F-9175D0422CC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96887768"/>
      </p:ext>
    </p:extLst>
  </p:cSld>
  <p:clrMapOvr>
    <a:masterClrMapping/>
  </p:clrMapOvr>
  <p:transition spd="slow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3A99D-B0ED-4CF3-9F5A-3DD3AFCA744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04369343"/>
      </p:ext>
    </p:extLst>
  </p:cSld>
  <p:clrMapOvr>
    <a:masterClrMapping/>
  </p:clrMapOvr>
  <p:transition spd="slow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37005-D749-473A-9728-577621BCE15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64929812"/>
      </p:ext>
    </p:extLst>
  </p:cSld>
  <p:clrMapOvr>
    <a:masterClrMapping/>
  </p:clrMapOvr>
  <p:transition spd="slow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018B6-A686-495B-BBFF-82325EA4F6A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5046458"/>
      </p:ext>
    </p:extLst>
  </p:cSld>
  <p:clrMapOvr>
    <a:masterClrMapping/>
  </p:clrMapOvr>
  <p:transition spd="slow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8377C-6B4B-4746-B161-83DF3F97AD9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60293305"/>
      </p:ext>
    </p:extLst>
  </p:cSld>
  <p:clrMapOvr>
    <a:masterClrMapping/>
  </p:clrMapOvr>
  <p:transition spd="slow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D2CAE-23E3-4D6A-A80E-C5A4047F309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15038131"/>
      </p:ext>
    </p:extLst>
  </p:cSld>
  <p:clrMapOvr>
    <a:masterClrMapping/>
  </p:clrMapOvr>
  <p:transition spd="slow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8BA5B-1395-4B0E-8A24-1A30726303C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580122"/>
      </p:ext>
    </p:extLst>
  </p:cSld>
  <p:clrMapOvr>
    <a:masterClrMapping/>
  </p:clrMapOvr>
  <p:transition spd="slow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55BCC-E4B4-4121-B622-96F5F1728DF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0569887"/>
      </p:ext>
    </p:extLst>
  </p:cSld>
  <p:clrMapOvr>
    <a:masterClrMapping/>
  </p:clrMapOvr>
  <p:transition spd="slow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E984F-0188-4B2B-B049-6A684BE05F4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3216219"/>
      </p:ext>
    </p:extLst>
  </p:cSld>
  <p:clrMapOvr>
    <a:masterClrMapping/>
  </p:clrMapOvr>
  <p:transition spd="slow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953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DB53F4-2B9B-431C-B11F-8B2C042A6FFC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1287028966QDiq2h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 bwMode="auto">
          <a:xfrm>
            <a:off x="0" y="0"/>
            <a:ext cx="457200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10168773-m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7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1287051941i1eAnM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57200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1286860092FHdhPy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 bwMode="auto">
          <a:xfrm>
            <a:off x="4500563" y="3500438"/>
            <a:ext cx="4643437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1287028966QDiq2h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 bwMode="auto">
          <a:xfrm>
            <a:off x="0" y="0"/>
            <a:ext cx="457200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10168773-m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7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1287051941i1eAnM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57200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1286860092FHdhPy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 bwMode="auto">
          <a:xfrm>
            <a:off x="4500563" y="3500438"/>
            <a:ext cx="4643437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395288" y="2852738"/>
            <a:ext cx="8424862" cy="1477962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i="1" kern="10" dirty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M</a:t>
            </a:r>
            <a:r>
              <a:rPr lang="es-ES" sz="9600" b="1" i="1" kern="10" dirty="0" smtClean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undo  </a:t>
            </a:r>
            <a:r>
              <a:rPr lang="es-ES" sz="9600" b="1" i="1" kern="10" dirty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M</a:t>
            </a:r>
            <a:r>
              <a:rPr lang="es-ES" sz="9600" b="1" i="1" kern="10" dirty="0" smtClean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aravilloso</a:t>
            </a:r>
            <a:r>
              <a:rPr lang="es-ES" sz="9600" b="1" i="1" kern="10" dirty="0" smtClean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8999">
                      <a:srgbClr val="777777"/>
                    </a:gs>
                    <a:gs pos="15500">
                      <a:srgbClr val="292929"/>
                    </a:gs>
                    <a:gs pos="16500">
                      <a:srgbClr val="B2B2B2"/>
                    </a:gs>
                    <a:gs pos="18500">
                      <a:srgbClr val="FFFFFF"/>
                    </a:gs>
                    <a:gs pos="39500">
                      <a:srgbClr val="5F5F5F"/>
                    </a:gs>
                    <a:gs pos="43500">
                      <a:srgbClr val="5F5F5F"/>
                    </a:gs>
                    <a:gs pos="50000">
                      <a:srgbClr val="CBCBCB"/>
                    </a:gs>
                    <a:gs pos="56500">
                      <a:srgbClr val="5F5F5F"/>
                    </a:gs>
                    <a:gs pos="60501">
                      <a:srgbClr val="5F5F5F"/>
                    </a:gs>
                    <a:gs pos="81500">
                      <a:srgbClr val="FFFFFF"/>
                    </a:gs>
                    <a:gs pos="83500">
                      <a:srgbClr val="B2B2B2"/>
                    </a:gs>
                    <a:gs pos="84500">
                      <a:srgbClr val="292929"/>
                    </a:gs>
                    <a:gs pos="91001">
                      <a:srgbClr val="777777"/>
                    </a:gs>
                    <a:gs pos="100000">
                      <a:srgbClr val="EAEAEA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.</a:t>
            </a:r>
            <a:endParaRPr lang="es-ES" sz="9600" b="1" i="1" kern="10" dirty="0">
              <a:ln w="9525" cap="rnd">
                <a:solidFill>
                  <a:srgbClr val="008000"/>
                </a:solidFill>
                <a:prstDash val="sysDot"/>
                <a:round/>
                <a:headEnd/>
                <a:tailEnd/>
              </a:ln>
              <a:gradFill rotWithShape="1">
                <a:gsLst>
                  <a:gs pos="0">
                    <a:srgbClr val="EAEAEA"/>
                  </a:gs>
                  <a:gs pos="8999">
                    <a:srgbClr val="777777"/>
                  </a:gs>
                  <a:gs pos="15500">
                    <a:srgbClr val="292929"/>
                  </a:gs>
                  <a:gs pos="16500">
                    <a:srgbClr val="B2B2B2"/>
                  </a:gs>
                  <a:gs pos="18500">
                    <a:srgbClr val="FFFFFF"/>
                  </a:gs>
                  <a:gs pos="39500">
                    <a:srgbClr val="5F5F5F"/>
                  </a:gs>
                  <a:gs pos="43500">
                    <a:srgbClr val="5F5F5F"/>
                  </a:gs>
                  <a:gs pos="50000">
                    <a:srgbClr val="CBCBCB"/>
                  </a:gs>
                  <a:gs pos="56500">
                    <a:srgbClr val="5F5F5F"/>
                  </a:gs>
                  <a:gs pos="60501">
                    <a:srgbClr val="5F5F5F"/>
                  </a:gs>
                  <a:gs pos="81500">
                    <a:srgbClr val="FFFFFF"/>
                  </a:gs>
                  <a:gs pos="83500">
                    <a:srgbClr val="B2B2B2"/>
                  </a:gs>
                  <a:gs pos="84500">
                    <a:srgbClr val="292929"/>
                  </a:gs>
                  <a:gs pos="91001">
                    <a:srgbClr val="777777"/>
                  </a:gs>
                  <a:gs pos="100000">
                    <a:srgbClr val="EAEAEA"/>
                  </a:gs>
                </a:gsLst>
                <a:lin ang="0" scaled="1"/>
              </a:gra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Monotype Corsiva"/>
            </a:endParaRPr>
          </a:p>
        </p:txBody>
      </p:sp>
      <p:pic>
        <p:nvPicPr>
          <p:cNvPr id="2063" name="What261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What a Wonderful World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2363" y="6858000"/>
            <a:ext cx="142875" cy="66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4">
                <p:cTn id="4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</p:childTnLst>
        </p:cTn>
      </p:par>
    </p:tnLst>
    <p:bldLst>
      <p:bldP spid="2062" grpId="0"/>
      <p:bldP spid="206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11046314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1286329611rytClF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2869182848VKVAh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1286937264B8E4AL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1286952502syIduX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11629579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9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1286947458cQPBa9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1284474777RXymqE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11685174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1287028966QDiq2hq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11556751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68313" y="-315913"/>
            <a:ext cx="10009188" cy="7561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8232990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11615530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11175177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10664856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11439852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-242888"/>
            <a:ext cx="9864725" cy="7488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50" name="Picture 6" descr="11002235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12864351279TjyBt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9872512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7532448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98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6786374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6292418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10261944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7" t="808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6921300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6568521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3976735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10168773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7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6695467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1542439-m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87350"/>
            <a:ext cx="9793288" cy="763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1287031142izqWWI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16" r="4924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28638915784AckT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9663465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6477993-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1286476005creTFx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286774632bzAcDl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1286859061ywVVrXY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9781842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12870310392cW8zjq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" t="6384" r="4079" b="6104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286330153igksqu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1286896178i31U5x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1286860092FHdhPy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10422450-m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1287051941i1eAnM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s images 10 .. 14 12 2010">
  <a:themeElements>
    <a:clrScheme name="Bemutató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mutató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10 .. 14 12 2010</Template>
  <TotalTime>9</TotalTime>
  <Words>19</Words>
  <Application>Microsoft Office PowerPoint</Application>
  <PresentationFormat>Presentación en pantalla (4:3)</PresentationFormat>
  <Paragraphs>3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8" baseType="lpstr">
      <vt:lpstr>Arial</vt:lpstr>
      <vt:lpstr>Belles images 10 .. 14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2022-05-14T09:39:34Z</dcterms:created>
  <dcterms:modified xsi:type="dcterms:W3CDTF">2022-05-14T09:49:11Z</dcterms:modified>
</cp:coreProperties>
</file>