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4" r:id="rId13"/>
    <p:sldId id="277" r:id="rId14"/>
    <p:sldId id="275" r:id="rId15"/>
    <p:sldId id="276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9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xLAoNh26wps3SqItCqwHA==" hashData="RHZ0e3GPAlSf9wsjReKtiAcYgS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9966"/>
    <a:srgbClr val="FF9933"/>
    <a:srgbClr val="008000"/>
    <a:srgbClr val="FF9999"/>
    <a:srgbClr val="99CCFF"/>
    <a:srgbClr val="CC6600"/>
    <a:srgbClr val="FFFF66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BFC06D-B056-40EF-A633-CABD32620032}" type="datetimeFigureOut">
              <a:rPr lang="es-ES" smtClean="0"/>
              <a:t>03/04/2021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C67011-3D47-44B8-83FF-00EBBBE5211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83460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C67011-3D47-44B8-83FF-00EBBBE52117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1824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607DEA-DF23-4450-BEAD-512D4A77099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149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7536A-8872-4D15-8CA4-DCCC8DE2A2F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789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5A1319-7812-4998-860C-20ACA5F9B2B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834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A40ACA-F321-46A3-8237-EC128AE248A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760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8123E-0AB7-40C5-AFA0-DAFBE885020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458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9340F3-0A81-402C-B585-D7A5AD4D0D4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150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3B4B70-220C-41AD-A41B-D04F31FB3B3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745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02A610-5EE9-4BDD-B278-29A67C2B15B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370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4DA78C-26E4-47E4-A46E-83B02C48D6F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38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4A4A80-740E-4845-B455-5108BC06DE5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320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6B20F5-8FD3-45A3-8BC5-930BEF972BB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7803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005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100000">
              <a:schemeClr val="tx1">
                <a:gamma/>
                <a:tint val="69804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Cliquez pour modifier les styles du texte du masque</a:t>
            </a:r>
          </a:p>
          <a:p>
            <a:pPr lvl="1"/>
            <a:r>
              <a:rPr lang="en-US" smtClean="0"/>
              <a:t>Deuxième niveau</a:t>
            </a:r>
          </a:p>
          <a:p>
            <a:pPr lvl="2"/>
            <a:r>
              <a:rPr lang="en-US" smtClean="0"/>
              <a:t>Troisième niveau</a:t>
            </a:r>
          </a:p>
          <a:p>
            <a:pPr lvl="3"/>
            <a:r>
              <a:rPr lang="en-US" smtClean="0"/>
              <a:t>Quatrième niveau</a:t>
            </a:r>
          </a:p>
          <a:p>
            <a:pPr lvl="4"/>
            <a:r>
              <a:rPr lang="en-US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9BFCFC4-C4E6-42EF-A006-8B43D906F16A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2974203" y="260350"/>
            <a:ext cx="258917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Allegro BT" pitchFamily="82" charset="0"/>
              </a:rPr>
              <a:t>MUNDO MAGICO</a:t>
            </a:r>
            <a:endParaRPr lang="en-US" sz="3200" dirty="0">
              <a:solidFill>
                <a:schemeClr val="bg1"/>
              </a:solidFill>
              <a:latin typeface="Allegro BT" pitchFamily="82" charset="0"/>
            </a:endParaRPr>
          </a:p>
        </p:txBody>
      </p:sp>
      <p:pic>
        <p:nvPicPr>
          <p:cNvPr id="2054" name="Picture 6" descr="crbst_051029_20_24_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638" y="1412875"/>
            <a:ext cx="6096000" cy="416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692275" y="1052513"/>
            <a:ext cx="6767513" cy="4824412"/>
          </a:xfrm>
          <a:prstGeom prst="rect">
            <a:avLst/>
          </a:prstGeom>
          <a:noFill/>
          <a:ln w="76200" cmpd="tri">
            <a:solidFill>
              <a:srgbClr val="99CC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179388" y="6165850"/>
            <a:ext cx="4089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Allegro BT" pitchFamily="82" charset="0"/>
              </a:rPr>
              <a:t>Photos et </a:t>
            </a:r>
            <a:r>
              <a:rPr lang="en-US" sz="2400" dirty="0" err="1">
                <a:solidFill>
                  <a:schemeClr val="bg1"/>
                </a:solidFill>
                <a:latin typeface="Allegro BT" pitchFamily="82" charset="0"/>
              </a:rPr>
              <a:t>réalisation</a:t>
            </a:r>
            <a:r>
              <a:rPr lang="en-US" sz="2400" dirty="0">
                <a:solidFill>
                  <a:schemeClr val="bg1"/>
                </a:solidFill>
                <a:latin typeface="Allegro BT" pitchFamily="82" charset="0"/>
              </a:rPr>
              <a:t> : </a:t>
            </a:r>
            <a:r>
              <a:rPr lang="en-US" sz="2400" dirty="0" err="1">
                <a:solidFill>
                  <a:schemeClr val="bg1"/>
                </a:solidFill>
                <a:latin typeface="Allegro BT" pitchFamily="82" charset="0"/>
              </a:rPr>
              <a:t>Bebertchi</a:t>
            </a:r>
            <a:endParaRPr lang="en-US" sz="2400" dirty="0">
              <a:solidFill>
                <a:schemeClr val="bg1"/>
              </a:solidFill>
              <a:latin typeface="Allegro BT" pitchFamily="82" charset="0"/>
            </a:endParaRPr>
          </a:p>
        </p:txBody>
      </p:sp>
      <p:pic>
        <p:nvPicPr>
          <p:cNvPr id="2058" name="Lois3233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Lois Amstrong - What a wonderful world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975" y="58769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3000"/>
                                        <p:tgtEl>
                                          <p:spTgt spid="2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5">
                <p:cTn id="2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8"/>
                </p:tgtEl>
              </p:cMediaNode>
            </p:audio>
          </p:childTnLst>
        </p:cTn>
      </p:par>
    </p:tnLst>
    <p:bldLst>
      <p:bldP spid="2052" grpId="0"/>
      <p:bldP spid="205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250825" y="260350"/>
            <a:ext cx="69557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Allegro BT" pitchFamily="82" charset="0"/>
              </a:rPr>
              <a:t>What a wonderful world  </a:t>
            </a:r>
            <a:r>
              <a:rPr lang="en-US" sz="3200" dirty="0" err="1" smtClean="0">
                <a:solidFill>
                  <a:schemeClr val="bg1"/>
                </a:solidFill>
                <a:latin typeface="Allegro BT" pitchFamily="82" charset="0"/>
              </a:rPr>
              <a:t>Musique</a:t>
            </a:r>
            <a:r>
              <a:rPr lang="en-US" sz="3200" dirty="0" smtClean="0">
                <a:solidFill>
                  <a:schemeClr val="bg1"/>
                </a:solidFill>
                <a:latin typeface="Allegro BT" pitchFamily="82" charset="0"/>
              </a:rPr>
              <a:t> </a:t>
            </a:r>
            <a:r>
              <a:rPr lang="en-US" sz="3200" dirty="0">
                <a:solidFill>
                  <a:schemeClr val="bg1"/>
                </a:solidFill>
                <a:latin typeface="Allegro BT" pitchFamily="82" charset="0"/>
              </a:rPr>
              <a:t>: </a:t>
            </a:r>
            <a:r>
              <a:rPr lang="en-US" sz="3200" b="1" dirty="0">
                <a:solidFill>
                  <a:schemeClr val="bg1"/>
                </a:solidFill>
                <a:latin typeface="Allegro BT" pitchFamily="82" charset="0"/>
              </a:rPr>
              <a:t>Louis Armstrong</a:t>
            </a:r>
            <a:r>
              <a:rPr lang="en-US" dirty="0"/>
              <a:t> </a:t>
            </a:r>
            <a:r>
              <a:rPr lang="en-US" sz="3200" dirty="0">
                <a:solidFill>
                  <a:schemeClr val="bg1"/>
                </a:solidFill>
                <a:latin typeface="Allegro BT" pitchFamily="82" charset="0"/>
              </a:rPr>
              <a:t> 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898525" y="1052513"/>
            <a:ext cx="7921625" cy="5545137"/>
          </a:xfrm>
          <a:prstGeom prst="rect">
            <a:avLst/>
          </a:prstGeom>
          <a:noFill/>
          <a:ln w="76200" cmpd="tri">
            <a:solidFill>
              <a:srgbClr val="66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079" name="Picture 7" descr="crbst_img_05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138" y="1412875"/>
            <a:ext cx="7104062" cy="474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ChangeArrowheads="1"/>
          </p:cNvSpPr>
          <p:nvPr/>
        </p:nvSpPr>
        <p:spPr bwMode="auto">
          <a:xfrm rot="-311310">
            <a:off x="684213" y="692150"/>
            <a:ext cx="7921625" cy="5545138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4102" name="Picture 6" descr="crbst_img_1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10782">
            <a:off x="1260475" y="1195388"/>
            <a:ext cx="6792913" cy="453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468313" y="549275"/>
            <a:ext cx="8280400" cy="5688013"/>
          </a:xfrm>
          <a:prstGeom prst="rect">
            <a:avLst/>
          </a:prstGeom>
          <a:noFill/>
          <a:ln w="76200" cmpd="tri">
            <a:solidFill>
              <a:srgbClr val="FFCC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5124" name="Picture 4" descr="crbst_img_62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559675" cy="511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468313" y="404813"/>
            <a:ext cx="8280400" cy="5832475"/>
          </a:xfrm>
          <a:prstGeom prst="rect">
            <a:avLst/>
          </a:prstGeom>
          <a:noFill/>
          <a:ln w="76200" cmpd="tri">
            <a:solidFill>
              <a:srgbClr val="FFCC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6148" name="Picture 4" descr="crbst_994_20tracol_20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00100"/>
            <a:ext cx="6769100" cy="507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468313" y="331788"/>
            <a:ext cx="8280400" cy="6121400"/>
          </a:xfrm>
          <a:prstGeom prst="rect">
            <a:avLst/>
          </a:prstGeom>
          <a:noFill/>
          <a:ln w="76200" cmpd="tri">
            <a:solidFill>
              <a:srgbClr val="3333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7172" name="Picture 4" descr="crbst_994_20tracol_20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763588"/>
            <a:ext cx="6913562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 rot="-151540">
            <a:off x="466725" y="333375"/>
            <a:ext cx="8139113" cy="6189663"/>
          </a:xfrm>
          <a:prstGeom prst="rect">
            <a:avLst/>
          </a:prstGeom>
          <a:noFill/>
          <a:ln w="76200" cmpd="tri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8196" name="Picture 4" descr="crbst_ciel_20d_27octobre_2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1567">
            <a:off x="971550" y="692150"/>
            <a:ext cx="7200900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40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468313" y="549275"/>
            <a:ext cx="8280400" cy="5688013"/>
          </a:xfrm>
          <a:prstGeom prst="rect">
            <a:avLst/>
          </a:prstGeom>
          <a:noFill/>
          <a:ln w="76200" cmpd="tri">
            <a:solidFill>
              <a:srgbClr val="99FF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9220" name="Picture 4" descr="crbst_img_453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632700" cy="509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rbst_img_87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863600"/>
            <a:ext cx="7740650" cy="516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503238" y="288925"/>
            <a:ext cx="8245475" cy="6308725"/>
          </a:xfrm>
          <a:prstGeom prst="rect">
            <a:avLst/>
          </a:prstGeom>
          <a:noFill/>
          <a:ln w="76200" cmpd="tri">
            <a:solidFill>
              <a:srgbClr val="FF99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468313" y="476250"/>
            <a:ext cx="8280400" cy="5905500"/>
          </a:xfrm>
          <a:prstGeom prst="rect">
            <a:avLst/>
          </a:prstGeom>
          <a:noFill/>
          <a:ln w="76200" cmpd="tri">
            <a:solidFill>
              <a:srgbClr val="33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12292" name="Picture 4" descr="crbst_img_28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062038"/>
            <a:ext cx="7183437" cy="479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468313" y="549275"/>
            <a:ext cx="8280400" cy="5832475"/>
          </a:xfrm>
          <a:prstGeom prst="rect">
            <a:avLst/>
          </a:prstGeom>
          <a:noFill/>
          <a:ln w="76200" cmpd="tri">
            <a:solidFill>
              <a:srgbClr val="FFFF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21508" name="Picture 4" descr="IMG_14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908050"/>
            <a:ext cx="7632700" cy="509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468313" y="549275"/>
            <a:ext cx="8280400" cy="5832475"/>
          </a:xfrm>
          <a:prstGeom prst="rect">
            <a:avLst/>
          </a:prstGeom>
          <a:noFill/>
          <a:ln w="76200" cmpd="tri">
            <a:solidFill>
              <a:srgbClr val="CC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24580" name="Picture 4" descr="printemps CD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930275"/>
            <a:ext cx="7632700" cy="509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539750" y="476250"/>
            <a:ext cx="8137525" cy="5905500"/>
          </a:xfrm>
          <a:prstGeom prst="rect">
            <a:avLst/>
          </a:prstGeom>
          <a:noFill/>
          <a:ln w="76200" cmpd="tri">
            <a:solidFill>
              <a:srgbClr val="66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22532" name="Picture 4" descr="07-2004 Inde 8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765175"/>
            <a:ext cx="7200900" cy="532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611188" y="476250"/>
            <a:ext cx="8064500" cy="5905500"/>
          </a:xfrm>
          <a:prstGeom prst="rect">
            <a:avLst/>
          </a:prstGeom>
          <a:noFill/>
          <a:ln w="76200" cmpd="tri">
            <a:solidFill>
              <a:srgbClr val="99CC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23556" name="Picture 4" descr="nigelle de dam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692150"/>
            <a:ext cx="7200900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684213" y="476250"/>
            <a:ext cx="7921625" cy="5976938"/>
          </a:xfrm>
          <a:prstGeom prst="rect">
            <a:avLst/>
          </a:prstGeom>
          <a:noFill/>
          <a:ln w="76200" cmpd="tri">
            <a:solidFill>
              <a:srgbClr val="FF99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13316" name="Picture 4" descr="crbst_10-07_20orage_200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798513"/>
            <a:ext cx="7058025" cy="529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 rot="-257622">
            <a:off x="473075" y="549275"/>
            <a:ext cx="8280400" cy="5832475"/>
          </a:xfrm>
          <a:prstGeom prst="rect">
            <a:avLst/>
          </a:prstGeom>
          <a:noFill/>
          <a:ln w="76200" cmpd="tri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chemeClr val="bg1"/>
              </a:solidFill>
            </a:endParaRPr>
          </a:p>
        </p:txBody>
      </p:sp>
      <p:pic>
        <p:nvPicPr>
          <p:cNvPr id="14340" name="Picture 4" descr="crbst_img_98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58750">
            <a:off x="1042988" y="1027113"/>
            <a:ext cx="7273925" cy="4852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611188" y="476250"/>
            <a:ext cx="7993062" cy="5976938"/>
          </a:xfrm>
          <a:prstGeom prst="rect">
            <a:avLst/>
          </a:prstGeom>
          <a:noFill/>
          <a:ln w="76200" cmpd="tri">
            <a:solidFill>
              <a:srgbClr val="FF99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chemeClr val="bg1"/>
              </a:solidFill>
            </a:endParaRPr>
          </a:p>
        </p:txBody>
      </p:sp>
      <p:pic>
        <p:nvPicPr>
          <p:cNvPr id="15364" name="Picture 4" descr="crbst_07-2004_20inde_206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854075"/>
            <a:ext cx="6985000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68313" y="620713"/>
            <a:ext cx="8280400" cy="5761037"/>
          </a:xfrm>
          <a:prstGeom prst="rect">
            <a:avLst/>
          </a:prstGeom>
          <a:noFill/>
          <a:ln w="76200" cmpd="tri">
            <a:solidFill>
              <a:srgbClr val="3399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chemeClr val="bg1"/>
              </a:solidFill>
            </a:endParaRPr>
          </a:p>
        </p:txBody>
      </p:sp>
      <p:pic>
        <p:nvPicPr>
          <p:cNvPr id="16388" name="Picture 4" descr="crbst_img_97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054100"/>
            <a:ext cx="7416800" cy="4948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5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 rot="-230180">
            <a:off x="684213" y="536575"/>
            <a:ext cx="7921625" cy="5845175"/>
          </a:xfrm>
          <a:prstGeom prst="rect">
            <a:avLst/>
          </a:prstGeom>
          <a:noFill/>
          <a:ln w="76200" cmpd="tri">
            <a:solidFill>
              <a:srgbClr val="FFFF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chemeClr val="bg1"/>
              </a:solidFill>
            </a:endParaRPr>
          </a:p>
        </p:txBody>
      </p:sp>
      <p:pic>
        <p:nvPicPr>
          <p:cNvPr id="17412" name="Picture 4" descr="crbst_07-2004_20inde_208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29539">
            <a:off x="1195388" y="909638"/>
            <a:ext cx="6913562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395288" y="476250"/>
            <a:ext cx="8351837" cy="5976938"/>
          </a:xfrm>
          <a:prstGeom prst="rect">
            <a:avLst/>
          </a:prstGeom>
          <a:noFill/>
          <a:ln w="76200" cmpd="tri">
            <a:solidFill>
              <a:srgbClr val="CC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chemeClr val="bg1"/>
              </a:solidFill>
            </a:endParaRPr>
          </a:p>
        </p:txBody>
      </p:sp>
      <p:pic>
        <p:nvPicPr>
          <p:cNvPr id="18436" name="Picture 4" descr="crbst_img_98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" y="765175"/>
            <a:ext cx="7726363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 rot="222893">
            <a:off x="612775" y="476250"/>
            <a:ext cx="7920038" cy="5976938"/>
          </a:xfrm>
          <a:prstGeom prst="rect">
            <a:avLst/>
          </a:prstGeom>
          <a:noFill/>
          <a:ln w="76200" cmpd="tri">
            <a:solidFill>
              <a:srgbClr val="3399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chemeClr val="bg1"/>
              </a:solidFill>
            </a:endParaRPr>
          </a:p>
        </p:txBody>
      </p:sp>
      <p:pic>
        <p:nvPicPr>
          <p:cNvPr id="19460" name="Picture 4" descr="crbst_dodaine_2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2677">
            <a:off x="1044575" y="787400"/>
            <a:ext cx="7058025" cy="5294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395288" y="260350"/>
            <a:ext cx="40989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>
                <a:solidFill>
                  <a:schemeClr val="bg1"/>
                </a:solidFill>
                <a:latin typeface="Allegro BT" pitchFamily="82" charset="0"/>
              </a:rPr>
              <a:t>What a wonderful world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323850" y="981075"/>
            <a:ext cx="47926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>
                <a:solidFill>
                  <a:schemeClr val="bg1"/>
                </a:solidFill>
                <a:latin typeface="Allegro BT" pitchFamily="82" charset="0"/>
              </a:rPr>
              <a:t>Musique : </a:t>
            </a:r>
            <a:r>
              <a:rPr lang="en-US" sz="3200" b="1">
                <a:solidFill>
                  <a:schemeClr val="bg1"/>
                </a:solidFill>
                <a:latin typeface="Allegro BT" pitchFamily="82" charset="0"/>
              </a:rPr>
              <a:t>Louis Armstrong</a:t>
            </a:r>
            <a:r>
              <a:rPr lang="en-US"/>
              <a:t> </a:t>
            </a:r>
            <a:r>
              <a:rPr lang="en-US" sz="3200">
                <a:solidFill>
                  <a:schemeClr val="bg1"/>
                </a:solidFill>
                <a:latin typeface="Allegro BT" pitchFamily="82" charset="0"/>
              </a:rPr>
              <a:t> </a:t>
            </a: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392113" y="1773238"/>
            <a:ext cx="54038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>
                <a:solidFill>
                  <a:schemeClr val="bg1"/>
                </a:solidFill>
                <a:latin typeface="Allegro BT" pitchFamily="82" charset="0"/>
              </a:rPr>
              <a:t>Photos et réalisation : Bebertchi</a:t>
            </a:r>
          </a:p>
        </p:txBody>
      </p:sp>
      <p:pic>
        <p:nvPicPr>
          <p:cNvPr id="20488" name="Picture 8" descr="crbst_ro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813" y="2770188"/>
            <a:ext cx="4656137" cy="3106737"/>
          </a:xfrm>
          <a:prstGeom prst="rect">
            <a:avLst/>
          </a:prstGeom>
          <a:noFill/>
          <a:ln w="76200" cmpd="tri">
            <a:solidFill>
              <a:srgbClr val="FF99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20486" grpId="0"/>
      <p:bldP spid="2048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mdou.net _ monde magnifique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kamdou.net _ monde magnifique</Template>
  <TotalTime>3</TotalTime>
  <Words>45</Words>
  <Application>Microsoft Office PowerPoint</Application>
  <PresentationFormat>Presentación en pantalla (4:3)</PresentationFormat>
  <Paragraphs>9</Paragraphs>
  <Slides>23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7" baseType="lpstr">
      <vt:lpstr>Arial</vt:lpstr>
      <vt:lpstr>Allegro BT</vt:lpstr>
      <vt:lpstr>kamdou.net _ monde magnifique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2021-04-03T19:30:01Z</dcterms:created>
  <dcterms:modified xsi:type="dcterms:W3CDTF">2021-04-03T19:33:36Z</dcterms:modified>
</cp:coreProperties>
</file>