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MkAiqs1FcjRbpYFF+R97w==" hashData="OQLKIGJRjd/BnVIcFvwlZMb9+H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50" autoAdjust="0"/>
    <p:restoredTop sz="9466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55960-6D74-45E0-B6FE-D7C87C8DED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9F3DA-5AED-4EE2-9356-57E6E5690F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FA14B-F1DB-4425-8546-8DF67850EA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B112A-2767-48FB-BF93-A56E70EDFD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68DA0-05C1-484D-B7F6-3EA739D2A9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906DB-4D35-4559-BA28-5ABA30C633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90968-1A42-41DA-8EA7-CF716589A1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C8AC8-3D0D-486C-864B-4DE4EA1633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14900-C848-459F-8B78-7B1596E6B9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A2E70-00EA-4FE8-BF37-707C9B6934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E5D48-4379-4140-97B3-43A48ADA5F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53C071-4906-4D5A-B3FB-3F7FF72FA89E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264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CF564AF-4B08-4C3F-A7FC-F9E44C6547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8E1BAA-4CA9-48F9-8B07-2671A73F2E61}" type="slidenum">
              <a:rPr lang="es-ES_tradnl" altLang="es-ES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DSC_0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AZJJQMJ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975" y="-171400"/>
            <a:ext cx="9577388" cy="7272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3267798" y="2967335"/>
            <a:ext cx="260840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manual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11560" y="548680"/>
            <a:ext cx="85324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Miranda </a:t>
            </a:r>
            <a:r>
              <a:rPr lang="es-ES" sz="5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dels</a:t>
            </a:r>
            <a:r>
              <a:rPr lang="es-E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Ecos</a:t>
            </a:r>
          </a:p>
        </p:txBody>
      </p:sp>
    </p:spTree>
  </p:cSld>
  <p:clrMapOvr>
    <a:masterClrMapping/>
  </p:clrMapOvr>
  <p:transition spd="slow">
    <p:wedge/>
    <p:sndAc>
      <p:stSnd loop="1">
        <p:snd r:embed="rId2" name="violi variació - J.Be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260648"/>
            <a:ext cx="8424936" cy="1800200"/>
          </a:xfrm>
        </p:spPr>
        <p:txBody>
          <a:bodyPr/>
          <a:lstStyle/>
          <a:p>
            <a:pPr algn="just" eaLnBrk="1" hangingPunct="1"/>
            <a:r>
              <a:rPr lang="es-ES" sz="2000" dirty="0" smtClean="0">
                <a:solidFill>
                  <a:schemeClr val="bg1"/>
                </a:solidFill>
              </a:rPr>
              <a:t>Corta pero dura ascensión de este pico de la montaña de Montserrat, salida y llegada en la ermita de Santa Cecilia, este recorrido requiere una buena preparación física y cierta practica montañera por la vertí-</a:t>
            </a:r>
            <a:br>
              <a:rPr lang="es-ES" sz="2000" dirty="0" smtClean="0">
                <a:solidFill>
                  <a:schemeClr val="bg1"/>
                </a:solidFill>
              </a:rPr>
            </a:br>
            <a:r>
              <a:rPr lang="es-ES" sz="2000" dirty="0" smtClean="0">
                <a:solidFill>
                  <a:schemeClr val="bg1"/>
                </a:solidFill>
              </a:rPr>
              <a:t>calidad de algunos tramos, los mas comprometidos están equipados con cuerdas que ayudan y dan seguridad. Las panorámicas que ofrece compensan el esfuerzo. </a:t>
            </a:r>
          </a:p>
        </p:txBody>
      </p:sp>
      <p:pic>
        <p:nvPicPr>
          <p:cNvPr id="3077" name="Picture 5" descr="DSC_00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28900" y="0"/>
            <a:ext cx="14401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nes00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492897"/>
            <a:ext cx="3312368" cy="3816424"/>
          </a:xfrm>
          <a:prstGeom prst="rect">
            <a:avLst/>
          </a:prstGeom>
        </p:spPr>
      </p:pic>
      <p:pic>
        <p:nvPicPr>
          <p:cNvPr id="6" name="5 Imagen" descr="anes0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86237" y="2852936"/>
            <a:ext cx="4778251" cy="374441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SC_0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SC_00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4499992" y="3356992"/>
            <a:ext cx="4644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sng" dirty="0" smtClean="0">
                <a:solidFill>
                  <a:srgbClr val="FF0000"/>
                </a:solidFill>
              </a:rPr>
              <a:t>EL NIÑO YUNTERO</a:t>
            </a:r>
            <a:endParaRPr lang="es-ES" sz="2400" u="sng" dirty="0">
              <a:solidFill>
                <a:srgbClr val="FF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67744" y="0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A fuerza de golpes , fuerte, y a fuerza de sol, bruñido,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SC_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DSC_00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2915816" y="4005064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con </a:t>
            </a:r>
            <a:r>
              <a:rPr lang="es-ES" sz="2400" dirty="0" err="1" smtClean="0"/>
              <a:t>uma</a:t>
            </a:r>
            <a:r>
              <a:rPr lang="es-ES" sz="2400" dirty="0" smtClean="0"/>
              <a:t> ambición de muerte despedaza un pan reñido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SC_0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DSC_00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827584" y="332656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Cada nuevo día es más raíz,</a:t>
            </a:r>
          </a:p>
          <a:p>
            <a:pPr algn="ctr"/>
            <a:r>
              <a:rPr lang="es-ES" sz="2400" dirty="0" smtClean="0"/>
              <a:t> menos criatura,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SC_0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DSC_00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DSC_00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051720" y="0"/>
            <a:ext cx="7092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que escucha bajo sus pies la voz de la sepultura.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SC_0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972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DSC_00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223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07504" y="188640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Y como raíz se hunde en la tierra lentamente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SC_00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DSC_007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827584" y="620688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p</a:t>
            </a:r>
            <a:r>
              <a:rPr lang="es-ES" sz="2400" dirty="0" smtClean="0"/>
              <a:t>ara que la tierra inunde </a:t>
            </a:r>
            <a:r>
              <a:rPr lang="es-ES" sz="2400" dirty="0" smtClean="0">
                <a:solidFill>
                  <a:schemeClr val="bg1"/>
                </a:solidFill>
              </a:rPr>
              <a:t>de paz y panes su frente</a:t>
            </a:r>
            <a:r>
              <a:rPr lang="es-ES" sz="2400" dirty="0" smtClean="0"/>
              <a:t>.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SC_00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DSC_00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0" y="90872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Me duele este niño hambriento como una grandiosa espina, </a:t>
            </a:r>
          </a:p>
          <a:p>
            <a:pPr algn="ctr"/>
            <a:r>
              <a:rPr lang="es-ES" sz="2400" dirty="0" smtClean="0"/>
              <a:t>Y su vivir ceniciento revuelve mi alma de encina.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SC_00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DSC_00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0" y="83671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Le veo arar los rastrojos, y devorar un mendrugo, </a:t>
            </a:r>
          </a:p>
          <a:p>
            <a:pPr algn="ctr"/>
            <a:r>
              <a:rPr lang="es-ES" sz="2400" dirty="0" smtClean="0"/>
              <a:t>y declarar con los ojos que por qué es carne de yugo.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SC_00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DSC_00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619672" y="548680"/>
            <a:ext cx="7524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Me da su arado en el pecho, y su vida en la garganta,  y sufro viendo el barbecho tan grande bajo su planta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133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SC_00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DSC_00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2627784" y="0"/>
            <a:ext cx="6516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¿Quién salvará a este chiquillo menor que un grano de avena?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SC_00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DSC_004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DSC_004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275856" y="332656"/>
            <a:ext cx="5868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¿De </a:t>
            </a:r>
            <a:r>
              <a:rPr lang="es-ES" sz="2400" dirty="0" err="1" smtClean="0"/>
              <a:t>dondé</a:t>
            </a:r>
            <a:r>
              <a:rPr lang="es-ES" sz="2400" dirty="0" smtClean="0"/>
              <a:t> saldrá el martillo verdugo de esta cadena?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SC_00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DSC_005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0" y="692697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Que salga del corazón de los hombres jornaleros, que antes de ser hombres son y han sido niños yunteros.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SC_00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DSC_006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5 CuadroTexto"/>
          <p:cNvSpPr txBox="1">
            <a:spLocks noChangeArrowheads="1"/>
          </p:cNvSpPr>
          <p:nvPr/>
        </p:nvSpPr>
        <p:spPr bwMode="auto">
          <a:xfrm>
            <a:off x="539750" y="115888"/>
            <a:ext cx="86042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 smtClean="0"/>
              <a:t>Texto</a:t>
            </a:r>
            <a:r>
              <a:rPr lang="es-ES" sz="2400" dirty="0" smtClean="0"/>
              <a:t>; Miguel Hernández – Música: violín - </a:t>
            </a:r>
            <a:r>
              <a:rPr lang="es-ES" sz="2400" dirty="0" err="1" smtClean="0">
                <a:latin typeface="Blackadder ITC" pitchFamily="82" charset="0"/>
              </a:rPr>
              <a:t>Salva&amp;Tere</a:t>
            </a:r>
            <a:endParaRPr lang="es-ES" sz="24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randa dels Eco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Miranda dels Ecos</Template>
  <TotalTime>1</TotalTime>
  <Words>297</Words>
  <Application>Microsoft Office PowerPoint</Application>
  <PresentationFormat>Presentación en pantalla (4:3)</PresentationFormat>
  <Paragraphs>48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Miranda dels Ecos</vt:lpstr>
      <vt:lpstr>Diseño predeterminado</vt:lpstr>
      <vt:lpstr>Presentación de PowerPoint</vt:lpstr>
      <vt:lpstr>Corta pero dura ascensión de este pico de la montaña de Montserrat, salida y llegada en la ermita de Santa Cecilia, este recorrido requiere una buena preparación física y cierta practica montañera por la vertí- calidad de algunos tramos, los mas comprometidos están equipados con cuerdas que ayudan y dan seguridad. Las panorámicas que ofrece compensan el esfuerzo.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2013-11-18T08:21:21Z</dcterms:created>
  <dcterms:modified xsi:type="dcterms:W3CDTF">2013-11-18T08:23:21Z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