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70" r:id="rId5"/>
    <p:sldId id="259" r:id="rId6"/>
    <p:sldId id="260" r:id="rId7"/>
    <p:sldId id="263" r:id="rId8"/>
    <p:sldId id="262" r:id="rId9"/>
    <p:sldId id="261" r:id="rId10"/>
    <p:sldId id="264" r:id="rId11"/>
    <p:sldId id="265" r:id="rId12"/>
    <p:sldId id="266" r:id="rId13"/>
    <p:sldId id="269" r:id="rId14"/>
    <p:sldId id="268" r:id="rId15"/>
    <p:sldId id="267" r:id="rId16"/>
    <p:sldId id="258" r:id="rId17"/>
    <p:sldId id="271" r:id="rId18"/>
  </p:sldIdLst>
  <p:sldSz cx="9144000" cy="6858000" type="screen4x3"/>
  <p:notesSz cx="6858000" cy="9144000"/>
  <p:defaultTextStyle>
    <a:defPPr>
      <a:defRPr lang="fr-CA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256IHSg13OVkhMbXfqjzw==" hashData="hSPhokDAkGGHeA4wfiRFUJMvbX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DDFF"/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>
        <p:scale>
          <a:sx n="60" d="100"/>
          <a:sy n="60" d="100"/>
        </p:scale>
        <p:origin x="-1266" y="-3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8F24BF-6A6A-4C39-89B2-A4A99C70A89D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06939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FB0024-21F3-4721-AFDD-70E945CF4A7C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2970707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ED03B8-9786-443B-9020-73FA6A0EB37B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5618719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089C29-701D-4977-AEBB-BABA117C02BE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0382055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A2EB9B-FE2B-474D-9D34-464DB4EB2ED1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2502772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A25415-FD8F-436C-9CF0-18A7600D7742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8681899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8C2BC2-5F25-43D8-A246-74E0F3F619A3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0454670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1492B1-7C64-4A2E-86F8-DB2020171385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0448622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D0E2D7-603E-4282-AC11-1753F006E13F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526815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30505C-70B0-4EC1-807C-9DF4C4ACFD76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7736296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3FBF7D-6B76-4AF6-8C5E-8F67EB0576DC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9632573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28535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2C400874-1B03-4903-8F1B-657B7712713F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Relationship Id="rId4" Type="http://schemas.openxmlformats.org/officeDocument/2006/relationships/image" Target="../media/image35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7.png"/><Relationship Id="rId10" Type="http://schemas.openxmlformats.org/officeDocument/2006/relationships/image" Target="../media/image4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DDFF"/>
            </a:gs>
            <a:gs pos="100000">
              <a:srgbClr val="FFDDF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4" descr="Image1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12" descr="Image7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62" name="WordArt 14"/>
          <p:cNvSpPr>
            <a:spLocks noChangeArrowheads="1" noChangeShapeType="1" noTextEdit="1"/>
          </p:cNvSpPr>
          <p:nvPr/>
        </p:nvSpPr>
        <p:spPr bwMode="auto">
          <a:xfrm>
            <a:off x="179388" y="4005263"/>
            <a:ext cx="4176712" cy="2232025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es-ES" sz="3600" kern="10" spc="-360" dirty="0" smtClean="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Sylfaen"/>
              </a:rPr>
              <a:t>Mellizas</a:t>
            </a:r>
            <a:endParaRPr lang="es-ES" sz="3600" kern="10" spc="-360" dirty="0">
              <a:ln w="12700">
                <a:solidFill>
                  <a:srgbClr val="000099"/>
                </a:solidFill>
                <a:round/>
                <a:headEnd/>
                <a:tailEnd/>
              </a:ln>
              <a:solidFill>
                <a:srgbClr val="33CCFF"/>
              </a:solidFill>
              <a:effectLst>
                <a:outerShdw dist="125724" dir="18900000" algn="ctr" rotWithShape="0">
                  <a:srgbClr val="000099"/>
                </a:outerShdw>
              </a:effectLst>
              <a:latin typeface="Sylfaen"/>
            </a:endParaRPr>
          </a:p>
        </p:txBody>
      </p:sp>
      <p:sp>
        <p:nvSpPr>
          <p:cNvPr id="2063" name="WordArt 15"/>
          <p:cNvSpPr>
            <a:spLocks noChangeArrowheads="1" noChangeShapeType="1" noTextEdit="1"/>
          </p:cNvSpPr>
          <p:nvPr/>
        </p:nvSpPr>
        <p:spPr bwMode="auto">
          <a:xfrm>
            <a:off x="4716463" y="404813"/>
            <a:ext cx="4176712" cy="2376487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es-ES" sz="3600" kern="10" spc="-360" dirty="0" smtClean="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Times New Roman"/>
                <a:cs typeface="Times New Roman"/>
              </a:rPr>
              <a:t>Mellizos</a:t>
            </a:r>
            <a:endParaRPr lang="es-ES" sz="3600" kern="10" spc="-360" dirty="0">
              <a:ln w="12700">
                <a:solidFill>
                  <a:srgbClr val="000099"/>
                </a:solidFill>
                <a:round/>
                <a:headEnd/>
                <a:tailEnd/>
              </a:ln>
              <a:solidFill>
                <a:srgbClr val="33CCFF"/>
              </a:solidFill>
              <a:effectLst>
                <a:outerShdw dist="125724" dir="18900000" algn="ctr" rotWithShape="0">
                  <a:srgbClr val="000099"/>
                </a:outerShdw>
              </a:effectLst>
              <a:latin typeface="Times New Roman"/>
              <a:cs typeface="Times New Roman"/>
            </a:endParaRPr>
          </a:p>
        </p:txBody>
      </p:sp>
    </p:spTree>
    <p:custDataLst>
      <p:tags r:id="rId1"/>
    </p:custDataLst>
  </p:cSld>
  <p:clrMapOvr>
    <a:masterClrMapping/>
  </p:clrMapOvr>
  <p:transition advTm="13843">
    <p:sndAc>
      <p:stSnd>
        <p:snd r:embed="rId3" name="Track0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0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62" grpId="0" animBg="1"/>
      <p:bldP spid="206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6422">
    <p:blind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6389" name="Picture 5" descr="image0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90" name="Picture 6" descr="image00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92" name="Picture 8" descr="image01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9" descr="12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Tm="22032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6297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5123" name="Picture 5" descr="Image1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image01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3" name="Picture 9" descr="image03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7413"/>
            <a:ext cx="4572000" cy="3430587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4" name="Picture 10" descr="image01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Tm="21781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  <p:transition spd="slow" advTm="6187">
    <p:checke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8197" name="Picture 5" descr="Image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0"/>
            <a:ext cx="4643437" cy="3482975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6" descr="Image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75025"/>
            <a:ext cx="4643438" cy="3482975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9" name="Picture 7" descr="Image1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3375025"/>
            <a:ext cx="4643437" cy="3482975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1" name="Picture 9" descr="Image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00563" cy="3375025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Tm="23796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8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  <p:transition spd="slow" advTm="6188">
    <p:diamond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9219" name="Picture 5" descr="Image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Image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7" name="Picture 7" descr="Image5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9" name="Picture 9" descr="Image3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Tm="22125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0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  <p:transition spd="slow" advTm="6031">
    <p:strips dir="l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2294" name="Picture 6" descr="Image2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6" name="Picture 8" descr="Image1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9" name="Picture 9" descr="Image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8" name="Picture 10" descr="Image5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Tm="22047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2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  <p:transition spd="slow" advTm="5953">
    <p:strips dir="r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4341" name="Picture 5" descr="Image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2" name="Picture 6" descr="bigstockphoto_Twins_1746916-76567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3440113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7" name="Picture 7" descr="Image1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4" name="Picture 8" descr="Image1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429000"/>
            <a:ext cx="4572000" cy="3960440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Tm="21313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  <p:transition spd="slow" advTm="6093">
    <p:wheel spokes="8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DDFF"/>
            </a:gs>
            <a:gs pos="100000">
              <a:srgbClr val="FFDDF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5363" name="Picture 5" descr="Image2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Image2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0"/>
            <a:ext cx="4572000" cy="3429000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691680" y="4509120"/>
            <a:ext cx="6192837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CA" sz="2400" b="1" dirty="0" err="1" smtClean="0">
                <a:solidFill>
                  <a:srgbClr val="FF0000"/>
                </a:solidFill>
              </a:rPr>
              <a:t>Musica</a:t>
            </a:r>
            <a:r>
              <a:rPr lang="en-CA" sz="2400" b="1" dirty="0" smtClean="0">
                <a:solidFill>
                  <a:srgbClr val="FF0000"/>
                </a:solidFill>
              </a:rPr>
              <a:t> </a:t>
            </a:r>
            <a:r>
              <a:rPr lang="en-CA" sz="2400" b="1" dirty="0">
                <a:solidFill>
                  <a:srgbClr val="FF0000"/>
                </a:solidFill>
              </a:rPr>
              <a:t>: “O </a:t>
            </a:r>
            <a:r>
              <a:rPr lang="en-CA" sz="2400" b="1" dirty="0" err="1">
                <a:solidFill>
                  <a:srgbClr val="FF0000"/>
                </a:solidFill>
              </a:rPr>
              <a:t>mio</a:t>
            </a:r>
            <a:r>
              <a:rPr lang="en-CA" sz="2400" b="1" dirty="0">
                <a:solidFill>
                  <a:srgbClr val="FF0000"/>
                </a:solidFill>
              </a:rPr>
              <a:t> </a:t>
            </a:r>
            <a:r>
              <a:rPr lang="en-CA" sz="2400" b="1" dirty="0" err="1">
                <a:solidFill>
                  <a:srgbClr val="FF0000"/>
                </a:solidFill>
              </a:rPr>
              <a:t>babbino</a:t>
            </a:r>
            <a:r>
              <a:rPr lang="en-CA" sz="2400" b="1" dirty="0">
                <a:solidFill>
                  <a:srgbClr val="FF0000"/>
                </a:solidFill>
              </a:rPr>
              <a:t> </a:t>
            </a:r>
            <a:r>
              <a:rPr lang="en-CA" sz="2400" b="1" dirty="0" err="1">
                <a:solidFill>
                  <a:srgbClr val="FF0000"/>
                </a:solidFill>
              </a:rPr>
              <a:t>caro</a:t>
            </a:r>
            <a:r>
              <a:rPr lang="en-CA" sz="2400" b="1" dirty="0">
                <a:solidFill>
                  <a:srgbClr val="FF0000"/>
                </a:solidFill>
              </a:rPr>
              <a:t>”    </a:t>
            </a:r>
            <a:endParaRPr lang="en-CA" sz="2400" b="1" dirty="0" smtClean="0">
              <a:solidFill>
                <a:srgbClr val="FF0000"/>
              </a:solidFill>
            </a:endParaRPr>
          </a:p>
          <a:p>
            <a:pPr algn="ctr" eaLnBrk="1" hangingPunct="1">
              <a:spcBef>
                <a:spcPct val="50000"/>
              </a:spcBef>
            </a:pPr>
            <a:r>
              <a:rPr lang="en-CA" sz="2400" b="1" dirty="0" smtClean="0">
                <a:solidFill>
                  <a:srgbClr val="FF0000"/>
                </a:solidFill>
              </a:rPr>
              <a:t>Richard </a:t>
            </a:r>
            <a:r>
              <a:rPr lang="en-CA" sz="2400" b="1" dirty="0">
                <a:solidFill>
                  <a:srgbClr val="FF0000"/>
                </a:solidFill>
              </a:rPr>
              <a:t>Abel</a:t>
            </a:r>
            <a:endParaRPr lang="fr-FR" sz="2400" b="1" dirty="0">
              <a:solidFill>
                <a:srgbClr val="FF0000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spd="slow" advTm="25015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1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2|4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5.5|6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1|4.9|6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7|7|5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1|5.2|6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5|5.5|5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4.4|7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9|7.2|3.5|3.3"/>
</p:tagLst>
</file>

<file path=ppt/theme/theme1.xml><?xml version="1.0" encoding="utf-8"?>
<a:theme xmlns:a="http://schemas.openxmlformats.org/drawingml/2006/main" name="Jumeaux .. 21 10 2014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Jumeaux .. 21 10 2014</Template>
  <TotalTime>7</TotalTime>
  <Words>28</Words>
  <Application>Microsoft Office PowerPoint</Application>
  <PresentationFormat>Presentación en pantalla (4:3)</PresentationFormat>
  <Paragraphs>6</Paragraphs>
  <Slides>16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20" baseType="lpstr">
      <vt:lpstr>Arial</vt:lpstr>
      <vt:lpstr>Calibri</vt:lpstr>
      <vt:lpstr>Jumeaux .. 21 10 2014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6</cp:revision>
  <dcterms:created xsi:type="dcterms:W3CDTF">2021-08-05T16:05:26Z</dcterms:created>
  <dcterms:modified xsi:type="dcterms:W3CDTF">2021-08-05T16:13:09Z</dcterms:modified>
</cp:coreProperties>
</file>