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</p:sldMasterIdLst>
  <p:notesMasterIdLst>
    <p:notesMasterId r:id="rId121"/>
  </p:notesMasterIdLst>
  <p:sldIdLst>
    <p:sldId id="256" r:id="rId3"/>
    <p:sldId id="315" r:id="rId4"/>
    <p:sldId id="303" r:id="rId5"/>
    <p:sldId id="316" r:id="rId6"/>
    <p:sldId id="313" r:id="rId7"/>
    <p:sldId id="317" r:id="rId8"/>
    <p:sldId id="318" r:id="rId9"/>
    <p:sldId id="286" r:id="rId10"/>
    <p:sldId id="319" r:id="rId11"/>
    <p:sldId id="320" r:id="rId12"/>
    <p:sldId id="293" r:id="rId13"/>
    <p:sldId id="322" r:id="rId14"/>
    <p:sldId id="261" r:id="rId15"/>
    <p:sldId id="311" r:id="rId16"/>
    <p:sldId id="324" r:id="rId17"/>
    <p:sldId id="386" r:id="rId18"/>
    <p:sldId id="323" r:id="rId19"/>
    <p:sldId id="297" r:id="rId20"/>
    <p:sldId id="263" r:id="rId21"/>
    <p:sldId id="325" r:id="rId22"/>
    <p:sldId id="326" r:id="rId23"/>
    <p:sldId id="301" r:id="rId24"/>
    <p:sldId id="327" r:id="rId25"/>
    <p:sldId id="328" r:id="rId26"/>
    <p:sldId id="329" r:id="rId27"/>
    <p:sldId id="333" r:id="rId28"/>
    <p:sldId id="330" r:id="rId29"/>
    <p:sldId id="331" r:id="rId30"/>
    <p:sldId id="332" r:id="rId31"/>
    <p:sldId id="334" r:id="rId32"/>
    <p:sldId id="335" r:id="rId33"/>
    <p:sldId id="336" r:id="rId34"/>
    <p:sldId id="337" r:id="rId35"/>
    <p:sldId id="338" r:id="rId36"/>
    <p:sldId id="339" r:id="rId37"/>
    <p:sldId id="290" r:id="rId38"/>
    <p:sldId id="340" r:id="rId39"/>
    <p:sldId id="341" r:id="rId40"/>
    <p:sldId id="342" r:id="rId41"/>
    <p:sldId id="375" r:id="rId42"/>
    <p:sldId id="343" r:id="rId43"/>
    <p:sldId id="377" r:id="rId44"/>
    <p:sldId id="344" r:id="rId45"/>
    <p:sldId id="345" r:id="rId46"/>
    <p:sldId id="348" r:id="rId47"/>
    <p:sldId id="349" r:id="rId48"/>
    <p:sldId id="353" r:id="rId49"/>
    <p:sldId id="356" r:id="rId50"/>
    <p:sldId id="358" r:id="rId51"/>
    <p:sldId id="383" r:id="rId52"/>
    <p:sldId id="363" r:id="rId53"/>
    <p:sldId id="384" r:id="rId54"/>
    <p:sldId id="267" r:id="rId55"/>
    <p:sldId id="364" r:id="rId56"/>
    <p:sldId id="365" r:id="rId57"/>
    <p:sldId id="366" r:id="rId58"/>
    <p:sldId id="367" r:id="rId59"/>
    <p:sldId id="368" r:id="rId60"/>
    <p:sldId id="395" r:id="rId61"/>
    <p:sldId id="371" r:id="rId62"/>
    <p:sldId id="374" r:id="rId63"/>
    <p:sldId id="373" r:id="rId64"/>
    <p:sldId id="378" r:id="rId65"/>
    <p:sldId id="379" r:id="rId66"/>
    <p:sldId id="380" r:id="rId67"/>
    <p:sldId id="381" r:id="rId68"/>
    <p:sldId id="382" r:id="rId69"/>
    <p:sldId id="385" r:id="rId70"/>
    <p:sldId id="387" r:id="rId71"/>
    <p:sldId id="389" r:id="rId72"/>
    <p:sldId id="391" r:id="rId73"/>
    <p:sldId id="392" r:id="rId74"/>
    <p:sldId id="393" r:id="rId75"/>
    <p:sldId id="397" r:id="rId76"/>
    <p:sldId id="258" r:id="rId77"/>
    <p:sldId id="259" r:id="rId78"/>
    <p:sldId id="260" r:id="rId79"/>
    <p:sldId id="262" r:id="rId80"/>
    <p:sldId id="285" r:id="rId81"/>
    <p:sldId id="289" r:id="rId82"/>
    <p:sldId id="264" r:id="rId83"/>
    <p:sldId id="299" r:id="rId84"/>
    <p:sldId id="265" r:id="rId85"/>
    <p:sldId id="266" r:id="rId86"/>
    <p:sldId id="268" r:id="rId87"/>
    <p:sldId id="269" r:id="rId88"/>
    <p:sldId id="270" r:id="rId89"/>
    <p:sldId id="307" r:id="rId90"/>
    <p:sldId id="300" r:id="rId91"/>
    <p:sldId id="298" r:id="rId92"/>
    <p:sldId id="304" r:id="rId93"/>
    <p:sldId id="271" r:id="rId94"/>
    <p:sldId id="272" r:id="rId95"/>
    <p:sldId id="273" r:id="rId96"/>
    <p:sldId id="274" r:id="rId97"/>
    <p:sldId id="275" r:id="rId98"/>
    <p:sldId id="312" r:id="rId99"/>
    <p:sldId id="276" r:id="rId100"/>
    <p:sldId id="277" r:id="rId101"/>
    <p:sldId id="308" r:id="rId102"/>
    <p:sldId id="278" r:id="rId103"/>
    <p:sldId id="279" r:id="rId104"/>
    <p:sldId id="280" r:id="rId105"/>
    <p:sldId id="281" r:id="rId106"/>
    <p:sldId id="282" r:id="rId107"/>
    <p:sldId id="283" r:id="rId108"/>
    <p:sldId id="287" r:id="rId109"/>
    <p:sldId id="294" r:id="rId110"/>
    <p:sldId id="291" r:id="rId111"/>
    <p:sldId id="292" r:id="rId112"/>
    <p:sldId id="295" r:id="rId113"/>
    <p:sldId id="296" r:id="rId114"/>
    <p:sldId id="302" r:id="rId115"/>
    <p:sldId id="305" r:id="rId116"/>
    <p:sldId id="309" r:id="rId117"/>
    <p:sldId id="310" r:id="rId118"/>
    <p:sldId id="314" r:id="rId119"/>
    <p:sldId id="398" r:id="rId1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fj2IowaAJppQodtNsZFzw==" hashData="f8bBlY7fRWPLbFFXnL8WFzYsZ/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B76"/>
    <a:srgbClr val="FFFF00"/>
    <a:srgbClr val="66FF33"/>
    <a:srgbClr val="66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409" autoAdjust="0"/>
    <p:restoredTop sz="94737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viewProps" Target="viewProp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theme" Target="theme/theme1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AFE64FA-0090-4088-BB51-6B2A236848F0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1085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85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1085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01CD0E8-CF6F-4D2D-94B0-6E4F9EF963B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5763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010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171011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12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13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71014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71015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16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17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18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19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0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1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2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3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4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5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6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27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71028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29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0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3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3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71039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7104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4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4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4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104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71045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1046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71047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fr-FR" noProof="0" smtClean="0"/>
          </a:p>
        </p:txBody>
      </p:sp>
      <p:sp>
        <p:nvSpPr>
          <p:cNvPr id="171048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fr-FR" noProof="0" smtClean="0"/>
          </a:p>
        </p:txBody>
      </p:sp>
      <p:sp>
        <p:nvSpPr>
          <p:cNvPr id="171049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38F612FB-A80E-4339-9BEE-7AA927B2F294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171050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71051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CA71D97-30EC-4D67-A7F8-2BEAB9C048A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E7664C-725E-4A0B-AE75-D4C6E01E3251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A785A-70FB-49DE-B5F6-DCBB11A1D56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742944"/>
      </p:ext>
    </p:extLst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D91623-FD13-49EA-ADC4-ADF57B33F049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178B79-6929-489F-9FC9-F7BA66E2FCE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140610"/>
      </p:ext>
    </p:extLst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48400C-079C-46B8-81F7-E59BEBF2B0CE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EAF38-7ADC-478E-8C4D-310529C956B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496389"/>
      </p:ext>
    </p:extLst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E01786-478B-4DC5-9C77-DA052DC2F332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2543D-8F17-4D8C-9272-F2950347814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584857"/>
      </p:ext>
    </p:extLst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A3C0B1-CBCC-435B-8246-9104ABE379B1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799B7E-C3E2-4212-BA8B-5E900332177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2405564"/>
      </p:ext>
    </p:extLst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488915-A93B-467A-90E7-CE11C8975220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C5BE7-8D9D-4079-B87A-C105A4E8C0A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593430"/>
      </p:ext>
    </p:extLst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A248DE-ED42-4736-BEE4-0FB076F46FED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40722-4902-41FC-930F-C37F9BE4EAE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5444250"/>
      </p:ext>
    </p:extLst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B8FB85-D0E2-47BA-9CAB-57278595DA94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47BEC-6532-4BFF-B91F-439CE99DA55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089775"/>
      </p:ext>
    </p:extLst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AC1610-3050-465E-84D6-39004EBA1847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EB87ED-95B1-4E32-B26C-373ADC69F06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0716"/>
      </p:ext>
    </p:extLst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F07BB7-EAFC-4CFD-8BCD-494D52BA2663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A0BAE-FE6A-444F-A059-F9B91BED57D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607916"/>
      </p:ext>
    </p:extLst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178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98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69987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69988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69989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69990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69991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2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3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4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5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6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7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8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9999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00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01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02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03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70004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05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06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07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08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09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10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11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12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13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14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70015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70016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17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18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19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0020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700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00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70023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70024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C8D2AFD-D5A8-441D-9663-5515321D7D57}" type="datetimeFigureOut">
              <a:rPr lang="fr-FR"/>
              <a:pPr/>
              <a:t>20/11/2020</a:t>
            </a:fld>
            <a:endParaRPr lang="fr-FR"/>
          </a:p>
        </p:txBody>
      </p:sp>
      <p:sp>
        <p:nvSpPr>
          <p:cNvPr id="170025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170026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4477E0EA-474B-4F63-92FA-7E73E0A24A73}" type="slidenum">
              <a:rPr lang="fr-FR"/>
              <a:pPr/>
              <a:t>‹Nº›</a:t>
            </a:fld>
            <a:endParaRPr lang="fr-FR"/>
          </a:p>
        </p:txBody>
      </p:sp>
      <p:sp>
        <p:nvSpPr>
          <p:cNvPr id="17002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spasseurs.com/" TargetMode="Externa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6.png"/><Relationship Id="rId10" Type="http://schemas.openxmlformats.org/officeDocument/2006/relationships/image" Target="../media/image1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19100" y="764704"/>
            <a:ext cx="8305800" cy="4098925"/>
          </a:xfrm>
        </p:spPr>
        <p:txBody>
          <a:bodyPr anchor="b"/>
          <a:lstStyle/>
          <a:p>
            <a:r>
              <a:rPr lang="en-US" sz="13000" dirty="0" smtClean="0"/>
              <a:t>Mejores fotos</a:t>
            </a:r>
            <a:endParaRPr lang="en-US" sz="13000" dirty="0"/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6705600" y="3962400"/>
            <a:ext cx="2209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Made by Vlad K.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5791200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000" b="1"/>
              <a:t>Diaporama automatique:  augmentez le son et laissez défiler !</a:t>
            </a:r>
          </a:p>
        </p:txBody>
      </p:sp>
    </p:spTree>
  </p:cSld>
  <p:clrMapOvr>
    <a:masterClrMapping/>
  </p:clrMapOvr>
  <p:transition spd="slow" advTm="4000">
    <p:newsflash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100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2" presetID="14" presetClass="emph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animClr clrSpc="rgb" dir="cw">
                                      <p:cBhvr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0" grpId="1"/>
      <p:bldP spid="2050" grpId="2"/>
      <p:bldP spid="2050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27584" y="0"/>
            <a:ext cx="7704856" cy="6858000"/>
          </a:xfrm>
        </p:spPr>
        <p:txBody>
          <a:bodyPr anchorCtr="0"/>
          <a:lstStyle/>
          <a:p>
            <a: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  <a:t/>
            </a:r>
            <a:b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  <a:t>Las mejores fotos de los últimos diez años por la revista Photography. </a:t>
            </a:r>
            <a:b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  <a:t>Lo mejor de la naturaleza</a:t>
            </a:r>
            <a:br>
              <a:rPr lang="es-ES" sz="6000" b="1" dirty="0" smtClean="0">
                <a:solidFill>
                  <a:srgbClr val="FFFF00"/>
                </a:solidFill>
                <a:latin typeface="Agency FB" pitchFamily="34" charset="0"/>
              </a:rPr>
            </a:br>
            <a:endParaRPr lang="fr-FR" sz="60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8000">
    <p:newsflash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213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  <p:sndAc>
      <p:stSnd loop="1">
        <p:snd r:embed="rId2" name="Vangelis - conquest of paradi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75779" name="Rectangle 3" descr="nature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37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76803" name="Rectangle 3" descr="nature0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77827" name="Rectangle 3" descr="nature03"/>
          <p:cNvSpPr>
            <a:spLocks noGrp="1" noChangeAspect="1" noChangeArrowheads="1"/>
          </p:cNvSpPr>
          <p:nvPr isPhoto="1"/>
        </p:nvSpPr>
        <p:spPr bwMode="auto">
          <a:xfrm>
            <a:off x="1766888" y="0"/>
            <a:ext cx="5610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Full statist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0"/>
            <a:ext cx="81534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78851" name="Rectangle 3" descr="nature04"/>
          <p:cNvSpPr>
            <a:spLocks noGrp="1" noChangeAspect="1" noChangeArrowheads="1"/>
          </p:cNvSpPr>
          <p:nvPr isPhoto="1"/>
        </p:nvSpPr>
        <p:spPr bwMode="auto">
          <a:xfrm>
            <a:off x="0" y="990600"/>
            <a:ext cx="9144000" cy="48847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79875" name="Rectangle 3" descr="nature05"/>
          <p:cNvSpPr>
            <a:spLocks noGrp="1" noChangeAspect="1" noChangeArrowheads="1"/>
          </p:cNvSpPr>
          <p:nvPr isPhoto="1"/>
        </p:nvSpPr>
        <p:spPr bwMode="auto">
          <a:xfrm>
            <a:off x="0" y="401638"/>
            <a:ext cx="9144000" cy="60531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1923" name="Rectangle 3" descr="nature07"/>
          <p:cNvSpPr>
            <a:spLocks noGrp="1" noChangeAspect="1" noChangeArrowheads="1"/>
          </p:cNvSpPr>
          <p:nvPr isPhoto="1"/>
        </p:nvSpPr>
        <p:spPr bwMode="auto">
          <a:xfrm>
            <a:off x="0" y="477838"/>
            <a:ext cx="9144000" cy="59007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124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147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3971" name="Rectangle 3" descr="nature09"/>
          <p:cNvSpPr>
            <a:spLocks noGrp="1" noChangeAspect="1" noChangeArrowheads="1"/>
          </p:cNvSpPr>
          <p:nvPr isPhoto="1"/>
        </p:nvSpPr>
        <p:spPr bwMode="auto">
          <a:xfrm>
            <a:off x="0" y="368300"/>
            <a:ext cx="9144000" cy="6121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9508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8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2947" name="Rectangle 3" descr="nature08"/>
          <p:cNvSpPr>
            <a:spLocks noGrp="1" noChangeAspect="1" noChangeArrowheads="1"/>
          </p:cNvSpPr>
          <p:nvPr isPhoto="1"/>
        </p:nvSpPr>
        <p:spPr bwMode="auto">
          <a:xfrm>
            <a:off x="0" y="325438"/>
            <a:ext cx="9144000" cy="62055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118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36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4995" name="Rectangle 3" descr="nature10"/>
          <p:cNvSpPr>
            <a:spLocks noGrp="1" noChangeAspect="1" noChangeArrowheads="1"/>
          </p:cNvSpPr>
          <p:nvPr isPhoto="1"/>
        </p:nvSpPr>
        <p:spPr bwMode="auto">
          <a:xfrm>
            <a:off x="2020888" y="0"/>
            <a:ext cx="51006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6019" name="Rectangle 3" descr="nature11"/>
          <p:cNvSpPr>
            <a:spLocks noGrp="1" noChangeAspect="1" noChangeArrowheads="1"/>
          </p:cNvSpPr>
          <p:nvPr isPhoto="1"/>
        </p:nvSpPr>
        <p:spPr bwMode="auto">
          <a:xfrm>
            <a:off x="0" y="442913"/>
            <a:ext cx="9144000" cy="5972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21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7043" name="Rectangle 3" descr="nature12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8067" name="Rectangle 3" descr="nature13"/>
          <p:cNvSpPr>
            <a:spLocks noGrp="1" noChangeAspect="1" noChangeArrowheads="1"/>
          </p:cNvSpPr>
          <p:nvPr isPhoto="1"/>
        </p:nvSpPr>
        <p:spPr bwMode="auto">
          <a:xfrm>
            <a:off x="2281238" y="0"/>
            <a:ext cx="45815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89091" name="Rectangle 3" descr="nature14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89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3187" name="Rectangle 3" descr="nature18"/>
          <p:cNvSpPr>
            <a:spLocks noGrp="1" noChangeAspect="1" noChangeArrowheads="1"/>
          </p:cNvSpPr>
          <p:nvPr isPhoto="1"/>
        </p:nvSpPr>
        <p:spPr bwMode="auto">
          <a:xfrm>
            <a:off x="0" y="230188"/>
            <a:ext cx="9144000" cy="6396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0115" name="Rectangle 3" descr="nature15"/>
          <p:cNvSpPr>
            <a:spLocks noGrp="1" noChangeAspect="1" noChangeArrowheads="1"/>
          </p:cNvSpPr>
          <p:nvPr isPhoto="1"/>
        </p:nvSpPr>
        <p:spPr bwMode="auto">
          <a:xfrm>
            <a:off x="0" y="1914525"/>
            <a:ext cx="9144000" cy="30289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1139" name="Rectangle 3" descr="nature16"/>
          <p:cNvSpPr>
            <a:spLocks noGrp="1" noChangeAspect="1" noChangeArrowheads="1"/>
          </p:cNvSpPr>
          <p:nvPr isPhoto="1"/>
        </p:nvSpPr>
        <p:spPr bwMode="auto">
          <a:xfrm>
            <a:off x="0" y="557213"/>
            <a:ext cx="9144000" cy="57419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2163" name="Rectangle 3" descr="nature17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36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4211" name="Rectangle 3" descr="nature19"/>
          <p:cNvSpPr>
            <a:spLocks noGrp="1" noChangeAspect="1" noChangeArrowheads="1"/>
          </p:cNvSpPr>
          <p:nvPr isPhoto="1"/>
        </p:nvSpPr>
        <p:spPr bwMode="auto">
          <a:xfrm>
            <a:off x="0" y="1325563"/>
            <a:ext cx="9144000" cy="4206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5235" name="Rectangle 3" descr="nature20"/>
          <p:cNvSpPr>
            <a:spLocks noGrp="1" noChangeAspect="1" noChangeArrowheads="1"/>
          </p:cNvSpPr>
          <p:nvPr isPhoto="1"/>
        </p:nvSpPr>
        <p:spPr bwMode="auto">
          <a:xfrm>
            <a:off x="2125663" y="0"/>
            <a:ext cx="48910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6259" name="Rectangle 3" descr="nature21"/>
          <p:cNvSpPr>
            <a:spLocks noGrp="1" noChangeAspect="1" noChangeArrowheads="1"/>
          </p:cNvSpPr>
          <p:nvPr isPhoto="1"/>
        </p:nvSpPr>
        <p:spPr bwMode="auto">
          <a:xfrm>
            <a:off x="0" y="473075"/>
            <a:ext cx="9144000" cy="59102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7283" name="Rectangle 3" descr="nature22"/>
          <p:cNvSpPr>
            <a:spLocks noGrp="1" noChangeAspect="1" noChangeArrowheads="1"/>
          </p:cNvSpPr>
          <p:nvPr isPhoto="1"/>
        </p:nvSpPr>
        <p:spPr bwMode="auto">
          <a:xfrm>
            <a:off x="0" y="1887538"/>
            <a:ext cx="9144000" cy="3081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8307" name="Rectangle 3" descr="nature23"/>
          <p:cNvSpPr>
            <a:spLocks noGrp="1" noChangeAspect="1" noChangeArrowheads="1"/>
          </p:cNvSpPr>
          <p:nvPr isPhoto="1"/>
        </p:nvSpPr>
        <p:spPr bwMode="auto">
          <a:xfrm>
            <a:off x="0" y="312738"/>
            <a:ext cx="9144000" cy="62325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99331" name="Rectangle 3" descr="nature24"/>
          <p:cNvSpPr>
            <a:spLocks noGrp="1" noChangeAspect="1" noChangeArrowheads="1"/>
          </p:cNvSpPr>
          <p:nvPr isPhoto="1"/>
        </p:nvSpPr>
        <p:spPr bwMode="auto">
          <a:xfrm>
            <a:off x="0" y="369888"/>
            <a:ext cx="9144000" cy="61182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0355" name="Rectangle 3" descr="nature25"/>
          <p:cNvSpPr>
            <a:spLocks noGrp="1" noChangeAspect="1" noChangeArrowheads="1"/>
          </p:cNvSpPr>
          <p:nvPr isPhoto="1"/>
        </p:nvSpPr>
        <p:spPr bwMode="auto">
          <a:xfrm>
            <a:off x="0" y="396875"/>
            <a:ext cx="9144000" cy="60642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1379" name="Rectangle 3" descr="nature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2403" name="Rectangle 3" descr="nature27"/>
          <p:cNvSpPr>
            <a:spLocks noGrp="1" noChangeAspect="1" noChangeArrowheads="1"/>
          </p:cNvSpPr>
          <p:nvPr isPhoto="1"/>
        </p:nvSpPr>
        <p:spPr bwMode="auto">
          <a:xfrm>
            <a:off x="0" y="369888"/>
            <a:ext cx="9144000" cy="61182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8244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304800"/>
            <a:ext cx="9166225" cy="625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3427" name="Rectangle 3" descr="nature28"/>
          <p:cNvSpPr>
            <a:spLocks noGrp="1" noChangeAspect="1" noChangeArrowheads="1"/>
          </p:cNvSpPr>
          <p:nvPr isPhoto="1"/>
        </p:nvSpPr>
        <p:spPr bwMode="auto">
          <a:xfrm>
            <a:off x="0" y="400050"/>
            <a:ext cx="9144000" cy="60563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029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4451" name="Rectangle 3" descr="nature29"/>
          <p:cNvSpPr>
            <a:spLocks noGrp="1" noChangeAspect="1" noChangeArrowheads="1"/>
          </p:cNvSpPr>
          <p:nvPr isPhoto="1"/>
        </p:nvSpPr>
        <p:spPr bwMode="auto">
          <a:xfrm>
            <a:off x="0" y="387350"/>
            <a:ext cx="9144000" cy="6083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05475" name="Rectangle 3" descr="nature30"/>
          <p:cNvSpPr>
            <a:spLocks noGrp="1" noChangeAspect="1" noChangeArrowheads="1"/>
          </p:cNvSpPr>
          <p:nvPr isPhoto="1"/>
        </p:nvSpPr>
        <p:spPr bwMode="auto">
          <a:xfrm>
            <a:off x="0" y="398463"/>
            <a:ext cx="9144000" cy="6061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059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38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162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571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8788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083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643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85275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2595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5957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1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746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562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26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03238"/>
            <a:ext cx="8458200" cy="579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698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00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81" name="Rectangle 6"/>
          <p:cNvSpPr>
            <a:spLocks noChangeArrowheads="1"/>
          </p:cNvSpPr>
          <p:nvPr/>
        </p:nvSpPr>
        <p:spPr bwMode="auto">
          <a:xfrm>
            <a:off x="0" y="5805488"/>
            <a:ext cx="9144000" cy="13414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8004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381000"/>
            <a:ext cx="9156700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7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-17463"/>
            <a:ext cx="752475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005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107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7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8724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4148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722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19"/>
          <a:stretch>
            <a:fillRect/>
          </a:stretch>
        </p:blipFill>
        <p:spPr bwMode="auto">
          <a:xfrm>
            <a:off x="0" y="304800"/>
            <a:ext cx="9144000" cy="635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619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4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1316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4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234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64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4388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541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8484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053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2580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4628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629" name="Rectangle 6"/>
          <p:cNvSpPr>
            <a:spLocks noChangeArrowheads="1"/>
          </p:cNvSpPr>
          <p:nvPr/>
        </p:nvSpPr>
        <p:spPr bwMode="auto">
          <a:xfrm>
            <a:off x="0" y="6021388"/>
            <a:ext cx="9144000" cy="863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>
              <a:latin typeface="Arial" charset="0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565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8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5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97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endParaRPr lang="fr-FR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0772" name="Picture 5" descr="Las mejores fotos del 2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4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367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278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372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763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9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223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965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271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15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6376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372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38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110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0"/>
            <a:ext cx="4464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8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227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365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4763"/>
            <a:ext cx="81534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4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 descr="369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4938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339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01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9538"/>
            <a:ext cx="91440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7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344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1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Pic det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04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304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175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172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321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 descr="328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291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newsflash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048000"/>
            <a:ext cx="9144000" cy="855663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fr-FR" sz="4000" b="1">
                <a:solidFill>
                  <a:srgbClr val="ADE2E2"/>
                </a:solidFill>
              </a:rPr>
              <a:t>FIN</a:t>
            </a:r>
            <a:endParaRPr lang="fr-FR" sz="2400">
              <a:solidFill>
                <a:schemeClr val="folHlink"/>
              </a:solidFill>
              <a:hlinkClick r:id="rId2"/>
            </a:endParaRPr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meilleures images du web .. 03 05 2010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meilleures images du web .. 03 05 2010</Template>
  <TotalTime>6</TotalTime>
  <Words>34</Words>
  <Application>Microsoft Office PowerPoint</Application>
  <PresentationFormat>Presentación en pantalla (4:3)</PresentationFormat>
  <Paragraphs>7</Paragraphs>
  <Slides>118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118</vt:i4>
      </vt:variant>
    </vt:vector>
  </HeadingPairs>
  <TitlesOfParts>
    <vt:vector size="126" baseType="lpstr">
      <vt:lpstr>Verdana</vt:lpstr>
      <vt:lpstr>Arial</vt:lpstr>
      <vt:lpstr>Times New Roman</vt:lpstr>
      <vt:lpstr>Wingdings</vt:lpstr>
      <vt:lpstr>Calibri</vt:lpstr>
      <vt:lpstr>Agency FB</vt:lpstr>
      <vt:lpstr>Les meilleures images du web .. 03 05 2010</vt:lpstr>
      <vt:lpstr>Diseño predeterminado</vt:lpstr>
      <vt:lpstr>Mejores fotos</vt:lpstr>
      <vt:lpstr> Las mejores fotos de los últimos diez años por la revista Photography.  Lo mejor de la naturaleza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Best pictures</dc:title>
  <dc:creator>Jose Luis</dc:creator>
  <cp:lastModifiedBy>Jose Luis</cp:lastModifiedBy>
  <cp:revision>4</cp:revision>
  <dcterms:created xsi:type="dcterms:W3CDTF">2020-11-20T18:41:00Z</dcterms:created>
  <dcterms:modified xsi:type="dcterms:W3CDTF">2020-11-20T18:47:59Z</dcterms:modified>
</cp:coreProperties>
</file>