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2"/>
  </p:notesMasterIdLst>
  <p:sldIdLst>
    <p:sldId id="256" r:id="rId3"/>
    <p:sldId id="259" r:id="rId4"/>
    <p:sldId id="257" r:id="rId5"/>
    <p:sldId id="311" r:id="rId6"/>
    <p:sldId id="283" r:id="rId7"/>
    <p:sldId id="260" r:id="rId8"/>
    <p:sldId id="313" r:id="rId9"/>
    <p:sldId id="261" r:id="rId10"/>
    <p:sldId id="262" r:id="rId11"/>
    <p:sldId id="281" r:id="rId12"/>
    <p:sldId id="277" r:id="rId13"/>
    <p:sldId id="288" r:id="rId14"/>
    <p:sldId id="293" r:id="rId15"/>
    <p:sldId id="286" r:id="rId16"/>
    <p:sldId id="284" r:id="rId17"/>
    <p:sldId id="303" r:id="rId18"/>
    <p:sldId id="300" r:id="rId19"/>
    <p:sldId id="306" r:id="rId20"/>
    <p:sldId id="305" r:id="rId21"/>
    <p:sldId id="267" r:id="rId22"/>
    <p:sldId id="280" r:id="rId23"/>
    <p:sldId id="271" r:id="rId24"/>
    <p:sldId id="265" r:id="rId25"/>
    <p:sldId id="295" r:id="rId26"/>
    <p:sldId id="270" r:id="rId27"/>
    <p:sldId id="282" r:id="rId28"/>
    <p:sldId id="287" r:id="rId29"/>
    <p:sldId id="266" r:id="rId30"/>
    <p:sldId id="314" r:id="rId31"/>
    <p:sldId id="275" r:id="rId32"/>
    <p:sldId id="264" r:id="rId33"/>
    <p:sldId id="312" r:id="rId34"/>
    <p:sldId id="274" r:id="rId35"/>
    <p:sldId id="258" r:id="rId36"/>
    <p:sldId id="297" r:id="rId37"/>
    <p:sldId id="310" r:id="rId38"/>
    <p:sldId id="296" r:id="rId39"/>
    <p:sldId id="301" r:id="rId40"/>
    <p:sldId id="273" r:id="rId41"/>
    <p:sldId id="304" r:id="rId42"/>
    <p:sldId id="285" r:id="rId43"/>
    <p:sldId id="315" r:id="rId44"/>
    <p:sldId id="272" r:id="rId45"/>
    <p:sldId id="268" r:id="rId46"/>
    <p:sldId id="276" r:id="rId47"/>
    <p:sldId id="307" r:id="rId48"/>
    <p:sldId id="308" r:id="rId49"/>
    <p:sldId id="289" r:id="rId50"/>
    <p:sldId id="291" r:id="rId51"/>
    <p:sldId id="292" r:id="rId52"/>
    <p:sldId id="309" r:id="rId53"/>
    <p:sldId id="294" r:id="rId54"/>
    <p:sldId id="279" r:id="rId55"/>
    <p:sldId id="269" r:id="rId56"/>
    <p:sldId id="263" r:id="rId57"/>
    <p:sldId id="316" r:id="rId58"/>
    <p:sldId id="302" r:id="rId59"/>
    <p:sldId id="298" r:id="rId60"/>
    <p:sldId id="317" r:id="rId61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7dSxJP1y2Qwv7JxOd84Jg==" hashData="UkSoIC8Kvm6arV3EIX4COA8Gz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00FFFF"/>
    <a:srgbClr val="663300"/>
    <a:srgbClr val="0066CC"/>
    <a:srgbClr val="0099CC"/>
    <a:srgbClr val="FF9900"/>
    <a:srgbClr val="0000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D61E8-827C-4501-88E7-383CF1D72B46}" type="datetimeFigureOut">
              <a:rPr lang="es-ES" smtClean="0"/>
              <a:t>31/12/2020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E96707-E22C-474B-899B-C6D17B9A38F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7855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96707-E22C-474B-899B-C6D17B9A38FE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331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20903-8129-42A0-AC71-1DEFC54EEF3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4073451"/>
      </p:ext>
    </p:extLst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97A59-D7C0-4188-8219-199B5B9BFA7F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2379886"/>
      </p:ext>
    </p:extLst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285B6-74E5-4F4E-A311-3564401938A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3625466"/>
      </p:ext>
    </p:extLst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31F13-0863-473A-B7B9-935016F0A71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8582893"/>
      </p:ext>
    </p:extLst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AAD30-EDD8-44CC-97D6-EBC6840EDC6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1664522"/>
      </p:ext>
    </p:extLst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EEA68-053F-4C9C-A5B1-209FA49AFAAB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9280352"/>
      </p:ext>
    </p:extLst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96166-B4EA-4E3A-98AB-C4D8B7EAFE4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7201580"/>
      </p:ext>
    </p:extLst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F0D3D-20A4-4323-A40C-180E25B4A97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61498022"/>
      </p:ext>
    </p:extLst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E0A33-E1E6-4EBD-858F-3BFD19460AA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1182860"/>
      </p:ext>
    </p:extLst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28991-4DC0-42DB-9886-165BA1783D89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24869762"/>
      </p:ext>
    </p:extLst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7E9D7-75F1-4CA6-BF42-B401A89D818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7663312"/>
      </p:ext>
    </p:extLst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894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9F80B8E-83C1-4FF2-BF79-81F2DE3E6979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85685" y="1785926"/>
            <a:ext cx="6572633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600" b="1" i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Mejilla con M</a:t>
            </a:r>
            <a:r>
              <a:rPr lang="fr-FR" sz="9600" b="1" i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ejilla</a:t>
            </a:r>
            <a:endParaRPr lang="fr-FR" sz="9600" b="1" i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  <p:pic>
        <p:nvPicPr>
          <p:cNvPr id="3" name="JOUE4066.wav">
            <a:hlinkClick r:id="" action="ppaction://media"/>
          </p:cNvPr>
          <p:cNvPicPr>
            <a:picLocks noRot="1" noChangeAspect="1"/>
          </p:cNvPicPr>
          <p:nvPr>
            <a:wavAudioFile r:embed="rId1" name="JOUE CONTRE JOU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000286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1143000"/>
            <a:ext cx="10001250" cy="800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019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000272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63" y="0"/>
            <a:ext cx="10215563" cy="742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 descr="dyn001_original_570_428_pjpeg_8230_2f411de7b49ccd04c99ae7019e23ce0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39238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000330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7188"/>
            <a:ext cx="9144000" cy="76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000286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0"/>
            <a:ext cx="9929813" cy="735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 descr="tendresse de cha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117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000289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8625"/>
            <a:ext cx="9144000" cy="792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00029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214313"/>
            <a:ext cx="9858376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000324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4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000309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938" y="-285750"/>
            <a:ext cx="10287001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00034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0"/>
            <a:ext cx="9144000" cy="76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00035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8625"/>
            <a:ext cx="9144000" cy="76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  <a:alpha val="8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000336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000331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CC">
            <a:alpha val="6313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3djpn31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500063"/>
            <a:ext cx="9280525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3" descr="626dda8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dyn009_original_400_336_pjpeg_58690_c056747507fac3601a3fef91e208e72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0"/>
            <a:ext cx="8150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yn009_original_400_433_pjpeg_58690_4bcb818fdd35947e0e574e0eacad700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938" y="0"/>
            <a:ext cx="6334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215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000285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775575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000321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-285750"/>
            <a:ext cx="10144125" cy="735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000297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000291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000355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000293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0063" y="0"/>
            <a:ext cx="10358438" cy="721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000329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214313"/>
            <a:ext cx="9715500" cy="7429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000338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-500063"/>
            <a:ext cx="9929813" cy="7858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000291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-285750"/>
            <a:ext cx="9858375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tendresse-renards-330586-jean-pierre-tousigna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000303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285750"/>
            <a:ext cx="9644063" cy="76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000291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214313"/>
            <a:ext cx="9644063" cy="7572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8117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3" descr="otari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>
            <a:alpha val="7803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000302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-357188"/>
            <a:ext cx="9786938" cy="7715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00028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-357188"/>
            <a:ext cx="9929813" cy="7715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000358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285750"/>
            <a:ext cx="9715500" cy="757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3" descr="dyn009_original_400_262_pjpeg_58690_1c4e22aeb4146fc319a63991a233040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428625"/>
            <a:ext cx="91630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000356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7188"/>
            <a:ext cx="9144000" cy="7572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3" descr="012_animal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-311150"/>
            <a:ext cx="7262812" cy="745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000299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42938"/>
            <a:ext cx="9644063" cy="8715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3" descr="galerie-tendre-danimaux-L-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288"/>
            <a:ext cx="9144000" cy="632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7" descr="000334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25" y="-214313"/>
            <a:ext cx="9786938" cy="735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3" descr="tendresse_by_ptiteolive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963"/>
            <a:ext cx="9144000" cy="618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00029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0"/>
            <a:ext cx="9786938" cy="757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 Box 7"/>
          <p:cNvSpPr txBox="1">
            <a:spLocks noChangeArrowheads="1"/>
          </p:cNvSpPr>
          <p:nvPr/>
        </p:nvSpPr>
        <p:spPr bwMode="auto">
          <a:xfrm>
            <a:off x="468313" y="5661025"/>
            <a:ext cx="5111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000292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214313"/>
            <a:ext cx="9786938" cy="7572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000309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0"/>
            <a:ext cx="9572626" cy="728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30196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3" descr="christine-michel-denis-huot-4012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normal_q7p33b5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000343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14313"/>
            <a:ext cx="9501188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00034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0" y="-214313"/>
            <a:ext cx="9786938" cy="7572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6" descr="000347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-285750"/>
            <a:ext cx="6500813" cy="757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>
            <a:alpha val="8196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3" descr="j3tofg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0"/>
            <a:ext cx="8215312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>
            <a:alpha val="9294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000354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-285750"/>
            <a:ext cx="7572375" cy="76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5" descr="000317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-285750"/>
            <a:ext cx="5857875" cy="750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000291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-285750"/>
            <a:ext cx="9572625" cy="757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3607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000290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0"/>
            <a:ext cx="9144000" cy="764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3" descr="ts0ijsk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3" descr="anes_tend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0"/>
            <a:ext cx="659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4431" y="2967335"/>
            <a:ext cx="449514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5400" b="1" i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Gozosa</a:t>
            </a:r>
            <a:r>
              <a:rPr lang="fr-FR" sz="5400" b="1" i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 ... </a:t>
            </a:r>
            <a:r>
              <a:rPr lang="fr-FR" sz="5400" b="1" i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ternura</a:t>
            </a:r>
            <a:endParaRPr lang="fr-FR" sz="5400" b="1" i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60419" name="ZoneTexte 4"/>
          <p:cNvSpPr txBox="1">
            <a:spLocks noChangeArrowheads="1"/>
          </p:cNvSpPr>
          <p:nvPr/>
        </p:nvSpPr>
        <p:spPr bwMode="auto">
          <a:xfrm>
            <a:off x="857250" y="571500"/>
            <a:ext cx="42899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sz="2800" b="1" i="1" dirty="0" smtClean="0">
              <a:solidFill>
                <a:srgbClr val="FFC000"/>
              </a:solidFill>
              <a:latin typeface="Brush Script MT" pitchFamily="66" charset="0"/>
            </a:endParaRPr>
          </a:p>
          <a:p>
            <a:pPr eaLnBrk="1" hangingPunct="1"/>
            <a:r>
              <a:rPr lang="fr-FR" sz="2800" b="1" i="1" dirty="0" err="1" smtClean="0">
                <a:solidFill>
                  <a:srgbClr val="FFC000"/>
                </a:solidFill>
                <a:latin typeface="Brush Script MT" pitchFamily="66" charset="0"/>
              </a:rPr>
              <a:t>Música</a:t>
            </a:r>
            <a:r>
              <a:rPr lang="fr-FR" sz="2800" b="1" i="1" dirty="0" smtClean="0">
                <a:solidFill>
                  <a:srgbClr val="FFC000"/>
                </a:solidFill>
                <a:latin typeface="Brush Script MT" pitchFamily="66" charset="0"/>
              </a:rPr>
              <a:t>: </a:t>
            </a:r>
            <a:r>
              <a:rPr lang="fr-FR" sz="2800" b="1" i="1" dirty="0" err="1" smtClean="0">
                <a:solidFill>
                  <a:srgbClr val="FFC000"/>
                </a:solidFill>
                <a:latin typeface="Brush Script MT" pitchFamily="66" charset="0"/>
              </a:rPr>
              <a:t>placeres</a:t>
            </a:r>
            <a:r>
              <a:rPr lang="fr-FR" sz="2800" b="1" i="1" dirty="0" smtClean="0">
                <a:solidFill>
                  <a:srgbClr val="FFC000"/>
                </a:solidFill>
                <a:latin typeface="Brush Script MT" pitchFamily="66" charset="0"/>
              </a:rPr>
              <a:t> </a:t>
            </a:r>
            <a:r>
              <a:rPr lang="fr-FR" sz="2800" b="1" i="1" dirty="0" err="1" smtClean="0">
                <a:solidFill>
                  <a:srgbClr val="FFC000"/>
                </a:solidFill>
                <a:latin typeface="Brush Script MT" pitchFamily="66" charset="0"/>
              </a:rPr>
              <a:t>pasados</a:t>
            </a:r>
            <a:r>
              <a:rPr lang="fr-FR" sz="2800" b="1" i="1" dirty="0" smtClean="0">
                <a:solidFill>
                  <a:srgbClr val="FFC000"/>
                </a:solidFill>
                <a:latin typeface="Brush Script MT" pitchFamily="66" charset="0"/>
              </a:rPr>
              <a:t> ​​de </a:t>
            </a:r>
            <a:r>
              <a:rPr lang="fr-FR" sz="2800" b="1" i="1" dirty="0" err="1" smtClean="0">
                <a:solidFill>
                  <a:srgbClr val="FFC000"/>
                </a:solidFill>
                <a:latin typeface="Brush Script MT" pitchFamily="66" charset="0"/>
              </a:rPr>
              <a:t>moda</a:t>
            </a:r>
            <a:endParaRPr lang="fr-FR" sz="2800" b="1" i="1" dirty="0" smtClean="0">
              <a:solidFill>
                <a:srgbClr val="FFC000"/>
              </a:solidFill>
              <a:latin typeface="Brush Script MT" pitchFamily="66" charset="0"/>
            </a:endParaRPr>
          </a:p>
          <a:p>
            <a:pPr eaLnBrk="1" hangingPunct="1"/>
            <a:r>
              <a:rPr lang="fr-FR" sz="2800" b="1" i="1" dirty="0" smtClean="0">
                <a:solidFill>
                  <a:srgbClr val="FFC000"/>
                </a:solidFill>
                <a:latin typeface="Brush Script MT" pitchFamily="66" charset="0"/>
              </a:rPr>
              <a:t>  Charles Aznavour</a:t>
            </a:r>
            <a:endParaRPr lang="fr-FR" sz="2800" b="1" i="1" dirty="0">
              <a:solidFill>
                <a:srgbClr val="FFC0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nsons joue contre joue .. 23 02 2011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Dansons joue contre joue .. 23 02 2011</Template>
  <TotalTime>7</TotalTime>
  <Words>33</Words>
  <Application>Microsoft Office PowerPoint</Application>
  <PresentationFormat>Presentación en pantalla (4:3)</PresentationFormat>
  <Paragraphs>8</Paragraphs>
  <Slides>59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4" baseType="lpstr">
      <vt:lpstr>Arial</vt:lpstr>
      <vt:lpstr>Calibri</vt:lpstr>
      <vt:lpstr>Brush Script MT</vt:lpstr>
      <vt:lpstr>Dansons joue contre joue .. 23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2020-12-31T08:45:06Z</dcterms:created>
  <dcterms:modified xsi:type="dcterms:W3CDTF">2020-12-31T08:52:54Z</dcterms:modified>
</cp:coreProperties>
</file>