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2" r:id="rId28"/>
    <p:sldId id="280" r:id="rId29"/>
    <p:sldId id="281" r:id="rId30"/>
    <p:sldId id="292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83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KywD2A2suXYmU8FFiT9bA==" hashData="Y5TJmT1QD4N0qCV4sk9AYS9Oo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0EF1F-6F70-43FC-9DD5-589C95F47216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683EE-218A-4AB0-A0BC-D4C7B67643A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726369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3F225-ED57-49F3-B5F3-60CAA1287082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71583-CA68-4492-AFD9-C9115B3954E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051784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70284-BB29-4191-B95F-82308B888A76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34FA3-EE13-40E7-8B49-7C2A77E7085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37193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172DB-1474-4E21-B73C-BD285A7A2CFF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081FE-F6D9-4E80-A775-D75C29BFE00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975577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0FF81-3914-42B1-8318-193976B1DD7C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26C70-1DE3-4CF5-9F2E-EAC208D1E4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43438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24316-427E-42C2-BBA5-D4C199566647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73EC7-9241-47AE-90CC-275DBB77060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807067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08717-3097-4C69-B7B2-996DE2031F75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49ED0-598D-4FF0-A550-2E836FB716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21033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8CEB9-B61A-4C24-B3CE-5DBF297F5860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4485C-CDDD-4A1B-91D3-2D4F2582E65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775956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75B93-CB09-4115-8703-00B00B1642D6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EBC47-8F9F-4F50-907B-D51361F659B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042056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9CED1-4255-4B10-9974-28605DE3B5F7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733C8-7180-41C0-A3CD-90F5E7B2B5A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3585474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1496F-85CD-4BD0-A77B-D418E0F1A304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D210C-143E-40F1-8D67-3ED7F630809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043848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381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8353C4-6BC9-4F36-921C-1BDD071D5FE3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4D0CC0-E875-4501-9D3C-F0635787763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oneTexte 1"/>
          <p:cNvSpPr txBox="1">
            <a:spLocks noChangeArrowheads="1"/>
          </p:cNvSpPr>
          <p:nvPr/>
        </p:nvSpPr>
        <p:spPr bwMode="auto">
          <a:xfrm>
            <a:off x="739745" y="404664"/>
            <a:ext cx="768832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es-ES" sz="5400" b="1" dirty="0" smtClean="0">
              <a:solidFill>
                <a:srgbClr val="FFC000"/>
              </a:solidFill>
              <a:latin typeface="Amethyst" pitchFamily="2" charset="0"/>
            </a:endParaRPr>
          </a:p>
          <a:p>
            <a:pPr algn="ctr"/>
            <a:r>
              <a:rPr lang="es-ES" sz="5400" b="1" dirty="0" smtClean="0">
                <a:solidFill>
                  <a:srgbClr val="FFC000"/>
                </a:solidFill>
                <a:latin typeface="Amethyst" pitchFamily="2" charset="0"/>
              </a:rPr>
              <a:t>ME ENCANTA TU COLOR</a:t>
            </a:r>
          </a:p>
          <a:p>
            <a:pPr algn="ctr"/>
            <a:r>
              <a:rPr lang="es-ES" sz="5400" b="1" dirty="0" smtClean="0">
                <a:solidFill>
                  <a:srgbClr val="FFC000"/>
                </a:solidFill>
                <a:latin typeface="Amethyst" pitchFamily="2" charset="0"/>
              </a:rPr>
              <a:t>ME ENCANTA TUS DIFERENCIAS</a:t>
            </a:r>
            <a:endParaRPr lang="fr-FR" sz="5400" b="1" dirty="0">
              <a:solidFill>
                <a:srgbClr val="FFC000"/>
              </a:solidFill>
              <a:latin typeface="Amethyst" pitchFamily="2" charset="0"/>
            </a:endParaRPr>
          </a:p>
        </p:txBody>
      </p:sp>
      <p:pic>
        <p:nvPicPr>
          <p:cNvPr id="3" name="Jean1191.wav">
            <a:hlinkClick r:id="" action="ppaction://media"/>
          </p:cNvPr>
          <p:cNvPicPr>
            <a:picLocks noRot="1" noChangeAspect="1"/>
          </p:cNvPicPr>
          <p:nvPr>
            <a:wavAudioFile r:embed="rId1" name="Jean-Jacques Goldman, Michael Jones - Je te donn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3" descr="Clic souris 0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661025"/>
            <a:ext cx="2068513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4" descr="Bonjour 3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716338"/>
            <a:ext cx="340677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0"/>
            <a:ext cx="5956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488" y="0"/>
            <a:ext cx="4137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50" y="0"/>
            <a:ext cx="3898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-1588"/>
            <a:ext cx="82073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0"/>
            <a:ext cx="7016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0"/>
            <a:ext cx="4616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8" y="0"/>
            <a:ext cx="9040812" cy="693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288" y="0"/>
            <a:ext cx="5046662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8" y="0"/>
            <a:ext cx="8480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0"/>
            <a:ext cx="6229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9150"/>
            <a:ext cx="9144000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0"/>
            <a:ext cx="7521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0"/>
            <a:ext cx="6870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9074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325"/>
            <a:ext cx="9144000" cy="572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025" y="0"/>
            <a:ext cx="5348288" cy="674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75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75"/>
            <a:ext cx="91440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0"/>
            <a:ext cx="531495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0"/>
            <a:ext cx="4721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" y="0"/>
            <a:ext cx="7727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-9525"/>
            <a:ext cx="4600575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0"/>
            <a:ext cx="764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1138"/>
            <a:ext cx="9144000" cy="643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488" y="0"/>
            <a:ext cx="5407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"/>
            <a:ext cx="9144000" cy="668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0"/>
            <a:ext cx="6172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0"/>
            <a:ext cx="8902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0"/>
            <a:ext cx="4000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0"/>
            <a:ext cx="837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0"/>
            <a:ext cx="6972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2" descr="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150" y="0"/>
            <a:ext cx="5727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8" y="0"/>
            <a:ext cx="5978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"/>
            <a:ext cx="9144000" cy="63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0"/>
            <a:ext cx="5156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" y="0"/>
            <a:ext cx="7988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538" y="0"/>
            <a:ext cx="6892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863"/>
            <a:ext cx="914400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Fin 0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673100"/>
            <a:ext cx="280035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23850" y="5435600"/>
            <a:ext cx="1911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b="1">
                <a:solidFill>
                  <a:srgbClr val="FFC000"/>
                </a:solidFill>
                <a:latin typeface="AdelonSerial-Heavy" pitchFamily="2" charset="0"/>
              </a:rPr>
              <a:t>Images du Web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916238" y="5445125"/>
            <a:ext cx="59674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FR" sz="2000" b="1">
                <a:solidFill>
                  <a:srgbClr val="FFC000"/>
                </a:solidFill>
                <a:latin typeface="AdelonSerial-Heavy" pitchFamily="2" charset="0"/>
              </a:rPr>
              <a:t>Chanson : Jean-Jacques Goldman et Michael Jones</a:t>
            </a:r>
          </a:p>
          <a:p>
            <a:pPr algn="ctr"/>
            <a:r>
              <a:rPr lang="fr-FR" sz="2000" b="1">
                <a:solidFill>
                  <a:srgbClr val="FFC000"/>
                </a:solidFill>
                <a:latin typeface="AdelonSerial-Heavy" pitchFamily="2" charset="0"/>
              </a:rPr>
              <a:t>Je te donne</a:t>
            </a:r>
          </a:p>
        </p:txBody>
      </p:sp>
      <p:pic>
        <p:nvPicPr>
          <p:cNvPr id="54277" name="Image 5" descr="Alain 06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0" y="3195638"/>
            <a:ext cx="2159000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Image 6" descr="Au revoir 0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852738"/>
            <a:ext cx="1057275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'amour est aveugle - Alain .. 02 05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L'amour est aveugle - Alain .. 02 05 2019 </Template>
  <TotalTime>5</TotalTime>
  <Words>37</Words>
  <Application>Microsoft Office PowerPoint</Application>
  <PresentationFormat>Presentación en pantalla (4:3)</PresentationFormat>
  <Paragraphs>8</Paragraphs>
  <Slides>53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9" baseType="lpstr">
      <vt:lpstr>Calibri</vt:lpstr>
      <vt:lpstr>Arial</vt:lpstr>
      <vt:lpstr>Amethyst</vt:lpstr>
      <vt:lpstr>AdelonSerial-Heavy</vt:lpstr>
      <vt:lpstr>L'amour est aveugle - Alain .. 02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2019-09-01T14:16:55Z</dcterms:created>
  <dcterms:modified xsi:type="dcterms:W3CDTF">2019-09-01T14:22:18Z</dcterms:modified>
</cp:coreProperties>
</file>