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279" r:id="rId26"/>
    <p:sldId id="303" r:id="rId27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ns0ohmuB4ERdnAud3BbIQ==" hashData="/OwX6vTl+MSmZWuHW+eyNYAn3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3251D-60E5-47A9-9587-C973D7AB73C0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78821-863C-457C-8017-FD9CBE1FE6E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4027862"/>
      </p:ext>
    </p:extLst>
  </p:cSld>
  <p:clrMapOvr>
    <a:masterClrMapping/>
  </p:clrMapOvr>
  <p:transition spd="med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BDBBF-9C96-4E61-87F5-FFB4E8315415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3ADB5-F117-413A-BDE6-2D990B74B22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3848156"/>
      </p:ext>
    </p:extLst>
  </p:cSld>
  <p:clrMapOvr>
    <a:masterClrMapping/>
  </p:clrMapOvr>
  <p:transition spd="med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B0458-3557-42F4-85CC-7E3F7FEAB423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86092-13D7-48BB-B499-ADC6BEECE2E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53636648"/>
      </p:ext>
    </p:extLst>
  </p:cSld>
  <p:clrMapOvr>
    <a:masterClrMapping/>
  </p:clrMapOvr>
  <p:transition spd="med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0F157-D120-4EBD-98C2-6E23AB9359D0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9FFA7-8A19-47DB-989F-4834D22A86E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9397761"/>
      </p:ext>
    </p:extLst>
  </p:cSld>
  <p:clrMapOvr>
    <a:masterClrMapping/>
  </p:clrMapOvr>
  <p:transition spd="med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26A63-9DC5-47EE-A904-ABA84B0A49DF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2A04B-8B18-4F6F-9CB1-AAF53F1CC1E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55092998"/>
      </p:ext>
    </p:extLst>
  </p:cSld>
  <p:clrMapOvr>
    <a:masterClrMapping/>
  </p:clrMapOvr>
  <p:transition spd="med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D94E7-3C05-4123-9DEC-4C4FB823F28B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3FD46-7F9D-4120-A34D-97C4FB55D2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47299274"/>
      </p:ext>
    </p:extLst>
  </p:cSld>
  <p:clrMapOvr>
    <a:masterClrMapping/>
  </p:clrMapOvr>
  <p:transition spd="med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4A065-08CE-474E-8D99-9C90EFC9DB8D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CDE47-6FE2-4414-88AC-E39508B3C5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98040083"/>
      </p:ext>
    </p:extLst>
  </p:cSld>
  <p:clrMapOvr>
    <a:masterClrMapping/>
  </p:clrMapOvr>
  <p:transition spd="med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144B8-2BEA-41EF-94C9-2F5B15CD374A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AF0B4-EF98-4499-928A-E8DFB9AB81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05581841"/>
      </p:ext>
    </p:extLst>
  </p:cSld>
  <p:clrMapOvr>
    <a:masterClrMapping/>
  </p:clrMapOvr>
  <p:transition spd="med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6B680-CDF1-4E12-B06E-0CF9AC11E4B9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F7F74-3F41-4F02-BBC2-9B60D646ECD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2935140"/>
      </p:ext>
    </p:extLst>
  </p:cSld>
  <p:clrMapOvr>
    <a:masterClrMapping/>
  </p:clrMapOvr>
  <p:transition spd="med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29DBE-66A6-4B72-9874-7D3CB5E6BF28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C37E9-9291-46C9-A282-9E44A67525F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40236126"/>
      </p:ext>
    </p:extLst>
  </p:cSld>
  <p:clrMapOvr>
    <a:masterClrMapping/>
  </p:clrMapOvr>
  <p:transition spd="med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B5E66-E121-483B-816F-655E9AE1EBC2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5D46F-9FF0-4C82-8443-8E9D1CAA02A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20256789"/>
      </p:ext>
    </p:extLst>
  </p:cSld>
  <p:clrMapOvr>
    <a:masterClrMapping/>
  </p:clrMapOvr>
  <p:transition spd="med">
    <p:pull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83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B77A90D-5354-4DBE-9B9B-F633A815DF19}" type="datetimeFigureOut">
              <a:rPr lang="es-ES_tradnl"/>
              <a:pPr>
                <a:defRPr/>
              </a:pPr>
              <a:t>29/09/2021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622183-FCF2-476E-8BA5-8CF7DAA27B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9376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  <p:sndAc>
      <p:stSnd loop="1">
        <p:snd r:embed="rId2" name="1 Der schatzmeister act i do re mi fa sol la s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500688" y="1643063"/>
            <a:ext cx="2500312" cy="2857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2000232" y="1571612"/>
            <a:ext cx="3305392" cy="3477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+mn-lt"/>
              </a:rPr>
              <a:t>MARK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+mn-lt"/>
              </a:rPr>
              <a:t>GEISTWEIT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+mn-lt"/>
              </a:rPr>
              <a:t>photos</a:t>
            </a: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+mn-lt"/>
            </a:endParaRPr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s photos - Mark Geistweit .. 10 09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photos - Mark Geistweit .. 10 09 2013</Template>
  <TotalTime>3</TotalTime>
  <Words>19</Words>
  <Application>Microsoft Office PowerPoint</Application>
  <PresentationFormat>Presentación en pantalla (4:3)</PresentationFormat>
  <Paragraphs>8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Arial</vt:lpstr>
      <vt:lpstr>Calibri</vt:lpstr>
      <vt:lpstr>Belles photos - Mark Geistweit .. 10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2021-09-29T16:55:58Z</dcterms:created>
  <dcterms:modified xsi:type="dcterms:W3CDTF">2021-09-29T16:59:49Z</dcterms:modified>
</cp:coreProperties>
</file>