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1" r:id="rId2"/>
  </p:sldMasterIdLst>
  <p:notesMasterIdLst>
    <p:notesMasterId r:id="rId61"/>
  </p:notesMasterIdLst>
  <p:sldIdLst>
    <p:sldId id="256" r:id="rId3"/>
    <p:sldId id="257" r:id="rId4"/>
    <p:sldId id="285" r:id="rId5"/>
    <p:sldId id="258" r:id="rId6"/>
    <p:sldId id="259" r:id="rId7"/>
    <p:sldId id="340" r:id="rId8"/>
    <p:sldId id="282" r:id="rId9"/>
    <p:sldId id="303" r:id="rId10"/>
    <p:sldId id="278" r:id="rId11"/>
    <p:sldId id="305" r:id="rId12"/>
    <p:sldId id="284" r:id="rId13"/>
    <p:sldId id="304" r:id="rId14"/>
    <p:sldId id="266" r:id="rId15"/>
    <p:sldId id="267" r:id="rId16"/>
    <p:sldId id="268" r:id="rId17"/>
    <p:sldId id="269" r:id="rId18"/>
    <p:sldId id="270" r:id="rId19"/>
    <p:sldId id="288" r:id="rId20"/>
    <p:sldId id="287" r:id="rId21"/>
    <p:sldId id="286" r:id="rId22"/>
    <p:sldId id="291" r:id="rId23"/>
    <p:sldId id="294" r:id="rId24"/>
    <p:sldId id="293" r:id="rId25"/>
    <p:sldId id="295" r:id="rId26"/>
    <p:sldId id="299" r:id="rId27"/>
    <p:sldId id="302" r:id="rId28"/>
    <p:sldId id="289" r:id="rId29"/>
    <p:sldId id="292" r:id="rId30"/>
    <p:sldId id="296" r:id="rId31"/>
    <p:sldId id="320" r:id="rId32"/>
    <p:sldId id="306" r:id="rId33"/>
    <p:sldId id="301" r:id="rId34"/>
    <p:sldId id="317" r:id="rId35"/>
    <p:sldId id="310" r:id="rId36"/>
    <p:sldId id="309" r:id="rId37"/>
    <p:sldId id="312" r:id="rId38"/>
    <p:sldId id="319" r:id="rId39"/>
    <p:sldId id="316" r:id="rId40"/>
    <p:sldId id="318" r:id="rId41"/>
    <p:sldId id="321" r:id="rId42"/>
    <p:sldId id="308" r:id="rId43"/>
    <p:sldId id="315" r:id="rId44"/>
    <p:sldId id="314" r:id="rId45"/>
    <p:sldId id="313" r:id="rId46"/>
    <p:sldId id="342" r:id="rId47"/>
    <p:sldId id="341" r:id="rId48"/>
    <p:sldId id="322" r:id="rId49"/>
    <p:sldId id="335" r:id="rId50"/>
    <p:sldId id="325" r:id="rId51"/>
    <p:sldId id="336" r:id="rId52"/>
    <p:sldId id="343" r:id="rId53"/>
    <p:sldId id="333" r:id="rId54"/>
    <p:sldId id="326" r:id="rId55"/>
    <p:sldId id="338" r:id="rId56"/>
    <p:sldId id="327" r:id="rId57"/>
    <p:sldId id="329" r:id="rId58"/>
    <p:sldId id="337" r:id="rId59"/>
    <p:sldId id="344" r:id="rId60"/>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Lucida Sans Unicode" pitchFamily="34" charset="0"/>
      </a:defRPr>
    </a:lvl1pPr>
    <a:lvl2pPr marL="742950" indent="-28575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Lucida Sans Unicode" pitchFamily="34" charset="0"/>
      </a:defRPr>
    </a:lvl2pPr>
    <a:lvl3pPr marL="11430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Lucida Sans Unicode" pitchFamily="34" charset="0"/>
      </a:defRPr>
    </a:lvl3pPr>
    <a:lvl4pPr marL="16002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Lucida Sans Unicode" pitchFamily="34" charset="0"/>
      </a:defRPr>
    </a:lvl4pPr>
    <a:lvl5pPr marL="20574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charset="0"/>
        <a:ea typeface="+mn-ea"/>
        <a:cs typeface="Lucida Sans Unicode" pitchFamily="34" charset="0"/>
      </a:defRPr>
    </a:lvl5pPr>
    <a:lvl6pPr marL="2286000" algn="l" defTabSz="914400" rtl="0" eaLnBrk="1" latinLnBrk="0" hangingPunct="1">
      <a:defRPr kern="1200">
        <a:solidFill>
          <a:schemeClr val="bg1"/>
        </a:solidFill>
        <a:latin typeface="Arial" charset="0"/>
        <a:ea typeface="+mn-ea"/>
        <a:cs typeface="Lucida Sans Unicode" pitchFamily="34" charset="0"/>
      </a:defRPr>
    </a:lvl6pPr>
    <a:lvl7pPr marL="2743200" algn="l" defTabSz="914400" rtl="0" eaLnBrk="1" latinLnBrk="0" hangingPunct="1">
      <a:defRPr kern="1200">
        <a:solidFill>
          <a:schemeClr val="bg1"/>
        </a:solidFill>
        <a:latin typeface="Arial" charset="0"/>
        <a:ea typeface="+mn-ea"/>
        <a:cs typeface="Lucida Sans Unicode" pitchFamily="34" charset="0"/>
      </a:defRPr>
    </a:lvl7pPr>
    <a:lvl8pPr marL="3200400" algn="l" defTabSz="914400" rtl="0" eaLnBrk="1" latinLnBrk="0" hangingPunct="1">
      <a:defRPr kern="1200">
        <a:solidFill>
          <a:schemeClr val="bg1"/>
        </a:solidFill>
        <a:latin typeface="Arial" charset="0"/>
        <a:ea typeface="+mn-ea"/>
        <a:cs typeface="Lucida Sans Unicode" pitchFamily="34" charset="0"/>
      </a:defRPr>
    </a:lvl8pPr>
    <a:lvl9pPr marL="3657600" algn="l" defTabSz="914400" rtl="0" eaLnBrk="1" latinLnBrk="0" hangingPunct="1">
      <a:defRPr kern="1200">
        <a:solidFill>
          <a:schemeClr val="bg1"/>
        </a:solidFill>
        <a:latin typeface="Arial" charset="0"/>
        <a:ea typeface="+mn-ea"/>
        <a:cs typeface="Lucida Sans Unicode" pitchFamily="34" charset="0"/>
      </a:defRPr>
    </a:lvl9pPr>
  </p:defaultTextStyle>
  <p:modifyVerifier cryptProviderType="rsaFull" cryptAlgorithmClass="hash" cryptAlgorithmType="typeAny" cryptAlgorithmSid="4" spinCount="50000" saltData="wAb8bUjVYiBvcHLN6x4GKw" hashData="xaeVfmYPt96jeAk7ywj5xSOG1e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7E7D3F"/>
    <a:srgbClr val="005400"/>
    <a:srgbClr val="0D892B"/>
    <a:srgbClr val="666633"/>
    <a:srgbClr val="009600"/>
    <a:srgbClr val="1F1F83"/>
    <a:srgbClr val="996633"/>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w="9360">
            <a:noFill/>
            <a:miter lim="800000"/>
            <a:headEnd/>
            <a:tailEnd/>
          </a:ln>
          <a:effectLst/>
        </p:spPr>
        <p:txBody>
          <a:bodyPr wrap="none" anchor="ctr"/>
          <a:lstStyle/>
          <a:p>
            <a:pPr>
              <a:buFont typeface="Times New Roman" pitchFamily="16" charset="0"/>
              <a:buNone/>
              <a:defRPr/>
            </a:pPr>
            <a:endParaRPr lang="es-ES" dirty="0">
              <a:cs typeface="+mn-cs"/>
            </a:endParaRPr>
          </a:p>
        </p:txBody>
      </p:sp>
      <p:sp>
        <p:nvSpPr>
          <p:cNvPr id="2050" name="AutoShape 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pPr>
              <a:buFont typeface="Times New Roman" pitchFamily="16" charset="0"/>
              <a:buNone/>
              <a:defRPr/>
            </a:pPr>
            <a:endParaRPr lang="es-ES" dirty="0">
              <a:cs typeface="+mn-cs"/>
            </a:endParaRPr>
          </a:p>
        </p:txBody>
      </p:sp>
      <p:sp>
        <p:nvSpPr>
          <p:cNvPr id="2051" name="Rectangle 3"/>
          <p:cNvSpPr>
            <a:spLocks noGrp="1" noChangeArrowheads="1"/>
          </p:cNvSpPr>
          <p:nvPr>
            <p:ph type="hdr"/>
          </p:nvPr>
        </p:nvSpPr>
        <p:spPr bwMode="auto">
          <a:xfrm>
            <a:off x="0" y="0"/>
            <a:ext cx="2968625" cy="4540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dirty="0" smtClean="0">
                <a:solidFill>
                  <a:srgbClr val="000000"/>
                </a:solidFill>
                <a:ea typeface="Lucida Sans Unicode" pitchFamily="32" charset="0"/>
                <a:cs typeface="Lucida Sans Unicode" pitchFamily="32" charset="0"/>
              </a:defRPr>
            </a:lvl1pPr>
          </a:lstStyle>
          <a:p>
            <a:pPr>
              <a:defRPr/>
            </a:pPr>
            <a:endParaRPr lang="fr-FR"/>
          </a:p>
        </p:txBody>
      </p:sp>
      <p:sp>
        <p:nvSpPr>
          <p:cNvPr id="2052" name="Rectangle 4"/>
          <p:cNvSpPr>
            <a:spLocks noGrp="1" noChangeArrowheads="1"/>
          </p:cNvSpPr>
          <p:nvPr>
            <p:ph type="dt"/>
          </p:nvPr>
        </p:nvSpPr>
        <p:spPr bwMode="auto">
          <a:xfrm>
            <a:off x="3884613" y="0"/>
            <a:ext cx="2968625" cy="4540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dirty="0" smtClean="0">
                <a:solidFill>
                  <a:srgbClr val="000000"/>
                </a:solidFill>
                <a:ea typeface="Lucida Sans Unicode" pitchFamily="32" charset="0"/>
                <a:cs typeface="Lucida Sans Unicode" pitchFamily="32" charset="0"/>
              </a:defRPr>
            </a:lvl1pPr>
          </a:lstStyle>
          <a:p>
            <a:pPr>
              <a:defRPr/>
            </a:pPr>
            <a:endParaRPr lang="fr-FR"/>
          </a:p>
        </p:txBody>
      </p:sp>
      <p:sp>
        <p:nvSpPr>
          <p:cNvPr id="60422" name="Rectangle 5"/>
          <p:cNvSpPr>
            <a:spLocks noGrp="1" noChangeArrowheads="1"/>
          </p:cNvSpPr>
          <p:nvPr>
            <p:ph type="sldImg"/>
          </p:nvPr>
        </p:nvSpPr>
        <p:spPr bwMode="auto">
          <a:xfrm>
            <a:off x="1143000" y="685800"/>
            <a:ext cx="4568825" cy="3425825"/>
          </a:xfrm>
          <a:prstGeom prst="rect">
            <a:avLst/>
          </a:prstGeom>
          <a:solidFill>
            <a:srgbClr val="FFFFFF"/>
          </a:solidFill>
          <a:ln w="9360">
            <a:solidFill>
              <a:srgbClr val="000000"/>
            </a:solidFill>
            <a:miter lim="800000"/>
            <a:headEnd/>
            <a:tailEnd/>
          </a:ln>
        </p:spPr>
      </p:sp>
      <p:sp>
        <p:nvSpPr>
          <p:cNvPr id="2054" name="Rectangle 6"/>
          <p:cNvSpPr>
            <a:spLocks noGrp="1" noChangeArrowheads="1"/>
          </p:cNvSpPr>
          <p:nvPr>
            <p:ph type="body"/>
          </p:nvPr>
        </p:nvSpPr>
        <p:spPr bwMode="auto">
          <a:xfrm>
            <a:off x="685800" y="4343400"/>
            <a:ext cx="5483225" cy="411162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es-ES" noProof="0" smtClean="0"/>
          </a:p>
        </p:txBody>
      </p:sp>
      <p:sp>
        <p:nvSpPr>
          <p:cNvPr id="2055" name="Rectangle 7"/>
          <p:cNvSpPr>
            <a:spLocks noGrp="1" noChangeArrowheads="1"/>
          </p:cNvSpPr>
          <p:nvPr>
            <p:ph type="ftr"/>
          </p:nvPr>
        </p:nvSpPr>
        <p:spPr bwMode="auto">
          <a:xfrm>
            <a:off x="0" y="8685213"/>
            <a:ext cx="2968625" cy="45402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dirty="0" smtClean="0">
                <a:solidFill>
                  <a:srgbClr val="000000"/>
                </a:solidFill>
                <a:ea typeface="Lucida Sans Unicode" pitchFamily="32" charset="0"/>
                <a:cs typeface="Lucida Sans Unicode" pitchFamily="32" charset="0"/>
              </a:defRPr>
            </a:lvl1pPr>
          </a:lstStyle>
          <a:p>
            <a:pPr>
              <a:defRPr/>
            </a:pPr>
            <a:endParaRPr lang="fr-FR"/>
          </a:p>
        </p:txBody>
      </p:sp>
      <p:sp>
        <p:nvSpPr>
          <p:cNvPr id="2056" name="Rectangle 8"/>
          <p:cNvSpPr>
            <a:spLocks noGrp="1" noChangeArrowheads="1"/>
          </p:cNvSpPr>
          <p:nvPr>
            <p:ph type="sldNum"/>
          </p:nvPr>
        </p:nvSpPr>
        <p:spPr bwMode="auto">
          <a:xfrm>
            <a:off x="3884613" y="8685213"/>
            <a:ext cx="2968625" cy="454025"/>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smtClean="0">
                <a:solidFill>
                  <a:srgbClr val="000000"/>
                </a:solidFill>
                <a:ea typeface="Lucida Sans Unicode" pitchFamily="32" charset="0"/>
                <a:cs typeface="Lucida Sans Unicode" pitchFamily="32" charset="0"/>
              </a:defRPr>
            </a:lvl1pPr>
          </a:lstStyle>
          <a:p>
            <a:pPr>
              <a:defRPr/>
            </a:pPr>
            <a:fld id="{660927B2-388A-4283-9AFA-6C381F479067}" type="slidenum">
              <a:rPr lang="fr-FR"/>
              <a:pPr>
                <a:defRPr/>
              </a:pPr>
              <a:t>‹Nº›</a:t>
            </a:fld>
            <a:endParaRPr lang="fr-FR" dirty="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8"/>
          <p:cNvSpPr>
            <a:spLocks noGrp="1" noChangeArrowheads="1"/>
          </p:cNvSpPr>
          <p:nvPr>
            <p:ph type="sldNum" sz="quarter"/>
          </p:nvPr>
        </p:nvSpPr>
        <p:spPr>
          <a:noFill/>
        </p:spPr>
        <p:txBody>
          <a:bodyPr/>
          <a:lstStyle/>
          <a:p>
            <a:pPr>
              <a:buFont typeface="Times New Roman" pitchFamily="18" charset="0"/>
              <a:buNone/>
            </a:pPr>
            <a:fld id="{A42DA83A-6473-4589-8E6C-D7DD61540E62}" type="slidenum">
              <a:rPr lang="fr-FR">
                <a:cs typeface="Lucida Sans Unicode" pitchFamily="34" charset="0"/>
              </a:rPr>
              <a:pPr>
                <a:buFont typeface="Times New Roman" pitchFamily="18" charset="0"/>
                <a:buNone/>
              </a:pPr>
              <a:t>1</a:t>
            </a:fld>
            <a:endParaRPr lang="fr-FR">
              <a:cs typeface="Lucida Sans Unicode" pitchFamily="34" charset="0"/>
            </a:endParaRPr>
          </a:p>
        </p:txBody>
      </p:sp>
      <p:sp>
        <p:nvSpPr>
          <p:cNvPr id="6144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144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8"/>
          <p:cNvSpPr>
            <a:spLocks noGrp="1" noChangeArrowheads="1"/>
          </p:cNvSpPr>
          <p:nvPr>
            <p:ph type="sldNum" sz="quarter"/>
          </p:nvPr>
        </p:nvSpPr>
        <p:spPr>
          <a:noFill/>
        </p:spPr>
        <p:txBody>
          <a:bodyPr/>
          <a:lstStyle/>
          <a:p>
            <a:pPr>
              <a:buFont typeface="Times New Roman" pitchFamily="18" charset="0"/>
              <a:buNone/>
            </a:pPr>
            <a:fld id="{4B5955BC-FF23-42E1-8F34-F6A96F35BF55}" type="slidenum">
              <a:rPr lang="fr-FR">
                <a:cs typeface="Lucida Sans Unicode" pitchFamily="34" charset="0"/>
              </a:rPr>
              <a:pPr>
                <a:buFont typeface="Times New Roman" pitchFamily="18" charset="0"/>
                <a:buNone/>
              </a:pPr>
              <a:t>2</a:t>
            </a:fld>
            <a:endParaRPr lang="fr-FR">
              <a:cs typeface="Lucida Sans Unicode" pitchFamily="34" charset="0"/>
            </a:endParaRPr>
          </a:p>
        </p:txBody>
      </p:sp>
      <p:sp>
        <p:nvSpPr>
          <p:cNvPr id="6246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246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8"/>
          <p:cNvSpPr>
            <a:spLocks noGrp="1" noChangeArrowheads="1"/>
          </p:cNvSpPr>
          <p:nvPr>
            <p:ph type="sldNum" sz="quarter"/>
          </p:nvPr>
        </p:nvSpPr>
        <p:spPr>
          <a:noFill/>
        </p:spPr>
        <p:txBody>
          <a:bodyPr/>
          <a:lstStyle/>
          <a:p>
            <a:pPr>
              <a:buFont typeface="Times New Roman" pitchFamily="18" charset="0"/>
              <a:buNone/>
            </a:pPr>
            <a:fld id="{5C709EB8-FF97-4D28-8184-260ABA7D5C64}" type="slidenum">
              <a:rPr lang="fr-FR">
                <a:cs typeface="Lucida Sans Unicode" pitchFamily="34" charset="0"/>
              </a:rPr>
              <a:pPr>
                <a:buFont typeface="Times New Roman" pitchFamily="18" charset="0"/>
                <a:buNone/>
              </a:pPr>
              <a:t>3</a:t>
            </a:fld>
            <a:endParaRPr lang="fr-FR">
              <a:cs typeface="Lucida Sans Unicode" pitchFamily="34" charset="0"/>
            </a:endParaRPr>
          </a:p>
        </p:txBody>
      </p:sp>
      <p:sp>
        <p:nvSpPr>
          <p:cNvPr id="6349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349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8"/>
          <p:cNvSpPr>
            <a:spLocks noGrp="1" noChangeArrowheads="1"/>
          </p:cNvSpPr>
          <p:nvPr>
            <p:ph type="sldNum" sz="quarter"/>
          </p:nvPr>
        </p:nvSpPr>
        <p:spPr>
          <a:noFill/>
        </p:spPr>
        <p:txBody>
          <a:bodyPr/>
          <a:lstStyle/>
          <a:p>
            <a:pPr>
              <a:buFont typeface="Times New Roman" pitchFamily="18" charset="0"/>
              <a:buNone/>
            </a:pPr>
            <a:fld id="{517B4492-D194-4784-8A48-6330B6E73B30}" type="slidenum">
              <a:rPr lang="fr-FR">
                <a:cs typeface="Lucida Sans Unicode" pitchFamily="34" charset="0"/>
              </a:rPr>
              <a:pPr>
                <a:buFont typeface="Times New Roman" pitchFamily="18" charset="0"/>
                <a:buNone/>
              </a:pPr>
              <a:t>4</a:t>
            </a:fld>
            <a:endParaRPr lang="fr-FR">
              <a:cs typeface="Lucida Sans Unicode" pitchFamily="34" charset="0"/>
            </a:endParaRPr>
          </a:p>
        </p:txBody>
      </p:sp>
      <p:sp>
        <p:nvSpPr>
          <p:cNvPr id="6451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451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8"/>
          <p:cNvSpPr>
            <a:spLocks noGrp="1" noChangeArrowheads="1"/>
          </p:cNvSpPr>
          <p:nvPr>
            <p:ph type="sldNum" sz="quarter"/>
          </p:nvPr>
        </p:nvSpPr>
        <p:spPr>
          <a:noFill/>
        </p:spPr>
        <p:txBody>
          <a:bodyPr/>
          <a:lstStyle/>
          <a:p>
            <a:pPr>
              <a:buFont typeface="Times New Roman" pitchFamily="18" charset="0"/>
              <a:buNone/>
            </a:pPr>
            <a:fld id="{AB445859-57CD-4BEE-90F3-0CD288D98B6B}" type="slidenum">
              <a:rPr lang="fr-FR">
                <a:cs typeface="Lucida Sans Unicode" pitchFamily="34" charset="0"/>
              </a:rPr>
              <a:pPr>
                <a:buFont typeface="Times New Roman" pitchFamily="18" charset="0"/>
                <a:buNone/>
              </a:pPr>
              <a:t>5</a:t>
            </a:fld>
            <a:endParaRPr lang="fr-FR">
              <a:cs typeface="Lucida Sans Unicode" pitchFamily="34" charset="0"/>
            </a:endParaRPr>
          </a:p>
        </p:txBody>
      </p:sp>
      <p:sp>
        <p:nvSpPr>
          <p:cNvPr id="6553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554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8"/>
          <p:cNvSpPr>
            <a:spLocks noGrp="1" noChangeArrowheads="1"/>
          </p:cNvSpPr>
          <p:nvPr>
            <p:ph type="sldNum" sz="quarter"/>
          </p:nvPr>
        </p:nvSpPr>
        <p:spPr>
          <a:noFill/>
        </p:spPr>
        <p:txBody>
          <a:bodyPr/>
          <a:lstStyle/>
          <a:p>
            <a:pPr>
              <a:buFont typeface="Times New Roman" pitchFamily="18" charset="0"/>
              <a:buNone/>
            </a:pPr>
            <a:fld id="{73ADC397-CB73-4DB8-939F-D8C9CD543F56}" type="slidenum">
              <a:rPr lang="fr-FR">
                <a:cs typeface="Lucida Sans Unicode" pitchFamily="34" charset="0"/>
              </a:rPr>
              <a:pPr>
                <a:buFont typeface="Times New Roman" pitchFamily="18" charset="0"/>
                <a:buNone/>
              </a:pPr>
              <a:t>6</a:t>
            </a:fld>
            <a:endParaRPr lang="fr-FR">
              <a:cs typeface="Lucida Sans Unicode" pitchFamily="34" charset="0"/>
            </a:endParaRPr>
          </a:p>
        </p:txBody>
      </p:sp>
      <p:sp>
        <p:nvSpPr>
          <p:cNvPr id="6656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656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8"/>
          <p:cNvSpPr>
            <a:spLocks noGrp="1" noChangeArrowheads="1"/>
          </p:cNvSpPr>
          <p:nvPr>
            <p:ph type="sldNum" sz="quarter"/>
          </p:nvPr>
        </p:nvSpPr>
        <p:spPr>
          <a:noFill/>
        </p:spPr>
        <p:txBody>
          <a:bodyPr/>
          <a:lstStyle/>
          <a:p>
            <a:pPr>
              <a:buFont typeface="Times New Roman" pitchFamily="18" charset="0"/>
              <a:buNone/>
            </a:pPr>
            <a:fld id="{12103775-DAE2-4C7F-9E3E-F4C6E9221158}" type="slidenum">
              <a:rPr lang="fr-FR">
                <a:cs typeface="Lucida Sans Unicode" pitchFamily="34" charset="0"/>
              </a:rPr>
              <a:pPr>
                <a:buFont typeface="Times New Roman" pitchFamily="18" charset="0"/>
                <a:buNone/>
              </a:pPr>
              <a:t>7</a:t>
            </a:fld>
            <a:endParaRPr lang="fr-FR">
              <a:cs typeface="Lucida Sans Unicode" pitchFamily="34" charset="0"/>
            </a:endParaRPr>
          </a:p>
        </p:txBody>
      </p:sp>
      <p:sp>
        <p:nvSpPr>
          <p:cNvPr id="6758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758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8"/>
          <p:cNvSpPr>
            <a:spLocks noGrp="1" noChangeArrowheads="1"/>
          </p:cNvSpPr>
          <p:nvPr>
            <p:ph type="sldNum" sz="quarter"/>
          </p:nvPr>
        </p:nvSpPr>
        <p:spPr>
          <a:noFill/>
        </p:spPr>
        <p:txBody>
          <a:bodyPr/>
          <a:lstStyle/>
          <a:p>
            <a:pPr>
              <a:buFont typeface="Times New Roman" pitchFamily="18" charset="0"/>
              <a:buNone/>
            </a:pPr>
            <a:fld id="{4A6B4D34-C0F4-4B1E-881C-DAFF17436519}" type="slidenum">
              <a:rPr lang="fr-FR">
                <a:cs typeface="Lucida Sans Unicode" pitchFamily="34" charset="0"/>
              </a:rPr>
              <a:pPr>
                <a:buFont typeface="Times New Roman" pitchFamily="18" charset="0"/>
                <a:buNone/>
              </a:pPr>
              <a:t>8</a:t>
            </a:fld>
            <a:endParaRPr lang="fr-FR">
              <a:cs typeface="Lucida Sans Unicode" pitchFamily="34" charset="0"/>
            </a:endParaRPr>
          </a:p>
        </p:txBody>
      </p:sp>
      <p:sp>
        <p:nvSpPr>
          <p:cNvPr id="6861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861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8"/>
          <p:cNvSpPr>
            <a:spLocks noGrp="1" noChangeArrowheads="1"/>
          </p:cNvSpPr>
          <p:nvPr>
            <p:ph type="sldNum" sz="quarter"/>
          </p:nvPr>
        </p:nvSpPr>
        <p:spPr>
          <a:noFill/>
        </p:spPr>
        <p:txBody>
          <a:bodyPr/>
          <a:lstStyle/>
          <a:p>
            <a:pPr>
              <a:buFont typeface="Times New Roman" pitchFamily="18" charset="0"/>
              <a:buNone/>
            </a:pPr>
            <a:fld id="{DB705096-E887-4DB4-8969-E9EB0D00EF9F}" type="slidenum">
              <a:rPr lang="fr-FR">
                <a:cs typeface="Lucida Sans Unicode" pitchFamily="34" charset="0"/>
              </a:rPr>
              <a:pPr>
                <a:buFont typeface="Times New Roman" pitchFamily="18" charset="0"/>
                <a:buNone/>
              </a:pPr>
              <a:t>9</a:t>
            </a:fld>
            <a:endParaRPr lang="fr-FR">
              <a:cs typeface="Lucida Sans Unicode" pitchFamily="34" charset="0"/>
            </a:endParaRPr>
          </a:p>
        </p:txBody>
      </p:sp>
      <p:sp>
        <p:nvSpPr>
          <p:cNvPr id="6963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6963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8"/>
          <p:cNvSpPr>
            <a:spLocks noGrp="1" noChangeArrowheads="1"/>
          </p:cNvSpPr>
          <p:nvPr>
            <p:ph type="sldNum" sz="quarter"/>
          </p:nvPr>
        </p:nvSpPr>
        <p:spPr>
          <a:noFill/>
        </p:spPr>
        <p:txBody>
          <a:bodyPr/>
          <a:lstStyle/>
          <a:p>
            <a:pPr>
              <a:buFont typeface="Times New Roman" pitchFamily="18" charset="0"/>
              <a:buNone/>
            </a:pPr>
            <a:fld id="{64A9AA68-38B4-4CBC-A2F9-2E3BF70B7D6A}" type="slidenum">
              <a:rPr lang="fr-FR">
                <a:cs typeface="Lucida Sans Unicode" pitchFamily="34" charset="0"/>
              </a:rPr>
              <a:pPr>
                <a:buFont typeface="Times New Roman" pitchFamily="18" charset="0"/>
                <a:buNone/>
              </a:pPr>
              <a:t>10</a:t>
            </a:fld>
            <a:endParaRPr lang="fr-FR">
              <a:cs typeface="Lucida Sans Unicode" pitchFamily="34" charset="0"/>
            </a:endParaRPr>
          </a:p>
        </p:txBody>
      </p:sp>
      <p:sp>
        <p:nvSpPr>
          <p:cNvPr id="7065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066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8"/>
          <p:cNvSpPr>
            <a:spLocks noGrp="1" noChangeArrowheads="1"/>
          </p:cNvSpPr>
          <p:nvPr>
            <p:ph type="sldNum" sz="quarter"/>
          </p:nvPr>
        </p:nvSpPr>
        <p:spPr>
          <a:noFill/>
        </p:spPr>
        <p:txBody>
          <a:bodyPr/>
          <a:lstStyle/>
          <a:p>
            <a:pPr>
              <a:buFont typeface="Times New Roman" pitchFamily="18" charset="0"/>
              <a:buNone/>
            </a:pPr>
            <a:fld id="{65F7F9D1-9C66-4121-9FE9-C763B2B1066C}" type="slidenum">
              <a:rPr lang="fr-FR">
                <a:cs typeface="Lucida Sans Unicode" pitchFamily="34" charset="0"/>
              </a:rPr>
              <a:pPr>
                <a:buFont typeface="Times New Roman" pitchFamily="18" charset="0"/>
                <a:buNone/>
              </a:pPr>
              <a:t>11</a:t>
            </a:fld>
            <a:endParaRPr lang="fr-FR">
              <a:cs typeface="Lucida Sans Unicode" pitchFamily="34" charset="0"/>
            </a:endParaRPr>
          </a:p>
        </p:txBody>
      </p:sp>
      <p:sp>
        <p:nvSpPr>
          <p:cNvPr id="7168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168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8"/>
          <p:cNvSpPr>
            <a:spLocks noGrp="1" noChangeArrowheads="1"/>
          </p:cNvSpPr>
          <p:nvPr>
            <p:ph type="sldNum" sz="quarter"/>
          </p:nvPr>
        </p:nvSpPr>
        <p:spPr>
          <a:noFill/>
        </p:spPr>
        <p:txBody>
          <a:bodyPr/>
          <a:lstStyle/>
          <a:p>
            <a:pPr>
              <a:buFont typeface="Times New Roman" pitchFamily="18" charset="0"/>
              <a:buNone/>
            </a:pPr>
            <a:fld id="{801D32CF-4AEE-4D29-B0BE-F961F7DF90A7}" type="slidenum">
              <a:rPr lang="fr-FR">
                <a:cs typeface="Lucida Sans Unicode" pitchFamily="34" charset="0"/>
              </a:rPr>
              <a:pPr>
                <a:buFont typeface="Times New Roman" pitchFamily="18" charset="0"/>
                <a:buNone/>
              </a:pPr>
              <a:t>12</a:t>
            </a:fld>
            <a:endParaRPr lang="fr-FR">
              <a:cs typeface="Lucida Sans Unicode" pitchFamily="34" charset="0"/>
            </a:endParaRPr>
          </a:p>
        </p:txBody>
      </p:sp>
      <p:sp>
        <p:nvSpPr>
          <p:cNvPr id="7270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270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8"/>
          <p:cNvSpPr>
            <a:spLocks noGrp="1" noChangeArrowheads="1"/>
          </p:cNvSpPr>
          <p:nvPr>
            <p:ph type="sldNum" sz="quarter"/>
          </p:nvPr>
        </p:nvSpPr>
        <p:spPr>
          <a:noFill/>
        </p:spPr>
        <p:txBody>
          <a:bodyPr/>
          <a:lstStyle/>
          <a:p>
            <a:pPr>
              <a:buFont typeface="Times New Roman" pitchFamily="18" charset="0"/>
              <a:buNone/>
            </a:pPr>
            <a:fld id="{AF9B9264-48EF-4108-87FE-2622BFA07069}" type="slidenum">
              <a:rPr lang="fr-FR">
                <a:cs typeface="Lucida Sans Unicode" pitchFamily="34" charset="0"/>
              </a:rPr>
              <a:pPr>
                <a:buFont typeface="Times New Roman" pitchFamily="18" charset="0"/>
                <a:buNone/>
              </a:pPr>
              <a:t>13</a:t>
            </a:fld>
            <a:endParaRPr lang="fr-FR">
              <a:cs typeface="Lucida Sans Unicode" pitchFamily="34" charset="0"/>
            </a:endParaRPr>
          </a:p>
        </p:txBody>
      </p:sp>
      <p:sp>
        <p:nvSpPr>
          <p:cNvPr id="7373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373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8"/>
          <p:cNvSpPr>
            <a:spLocks noGrp="1" noChangeArrowheads="1"/>
          </p:cNvSpPr>
          <p:nvPr>
            <p:ph type="sldNum" sz="quarter"/>
          </p:nvPr>
        </p:nvSpPr>
        <p:spPr>
          <a:noFill/>
        </p:spPr>
        <p:txBody>
          <a:bodyPr/>
          <a:lstStyle/>
          <a:p>
            <a:pPr>
              <a:buFont typeface="Times New Roman" pitchFamily="18" charset="0"/>
              <a:buNone/>
            </a:pPr>
            <a:fld id="{8706F647-7294-4C04-A9FA-7861E3EB652F}" type="slidenum">
              <a:rPr lang="fr-FR">
                <a:cs typeface="Lucida Sans Unicode" pitchFamily="34" charset="0"/>
              </a:rPr>
              <a:pPr>
                <a:buFont typeface="Times New Roman" pitchFamily="18" charset="0"/>
                <a:buNone/>
              </a:pPr>
              <a:t>14</a:t>
            </a:fld>
            <a:endParaRPr lang="fr-FR">
              <a:cs typeface="Lucida Sans Unicode" pitchFamily="34" charset="0"/>
            </a:endParaRPr>
          </a:p>
        </p:txBody>
      </p:sp>
      <p:sp>
        <p:nvSpPr>
          <p:cNvPr id="7475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475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8"/>
          <p:cNvSpPr>
            <a:spLocks noGrp="1" noChangeArrowheads="1"/>
          </p:cNvSpPr>
          <p:nvPr>
            <p:ph type="sldNum" sz="quarter"/>
          </p:nvPr>
        </p:nvSpPr>
        <p:spPr>
          <a:noFill/>
        </p:spPr>
        <p:txBody>
          <a:bodyPr/>
          <a:lstStyle/>
          <a:p>
            <a:pPr>
              <a:buFont typeface="Times New Roman" pitchFamily="18" charset="0"/>
              <a:buNone/>
            </a:pPr>
            <a:fld id="{C9980368-1DB7-4FD2-9337-11AF63897ACF}" type="slidenum">
              <a:rPr lang="fr-FR">
                <a:cs typeface="Lucida Sans Unicode" pitchFamily="34" charset="0"/>
              </a:rPr>
              <a:pPr>
                <a:buFont typeface="Times New Roman" pitchFamily="18" charset="0"/>
                <a:buNone/>
              </a:pPr>
              <a:t>15</a:t>
            </a:fld>
            <a:endParaRPr lang="fr-FR">
              <a:cs typeface="Lucida Sans Unicode" pitchFamily="34" charset="0"/>
            </a:endParaRPr>
          </a:p>
        </p:txBody>
      </p:sp>
      <p:sp>
        <p:nvSpPr>
          <p:cNvPr id="7577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578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8"/>
          <p:cNvSpPr>
            <a:spLocks noGrp="1" noChangeArrowheads="1"/>
          </p:cNvSpPr>
          <p:nvPr>
            <p:ph type="sldNum" sz="quarter"/>
          </p:nvPr>
        </p:nvSpPr>
        <p:spPr>
          <a:noFill/>
        </p:spPr>
        <p:txBody>
          <a:bodyPr/>
          <a:lstStyle/>
          <a:p>
            <a:pPr>
              <a:buFont typeface="Times New Roman" pitchFamily="18" charset="0"/>
              <a:buNone/>
            </a:pPr>
            <a:fld id="{CE245442-23E3-4136-9C7D-732441023E4B}" type="slidenum">
              <a:rPr lang="fr-FR">
                <a:cs typeface="Lucida Sans Unicode" pitchFamily="34" charset="0"/>
              </a:rPr>
              <a:pPr>
                <a:buFont typeface="Times New Roman" pitchFamily="18" charset="0"/>
                <a:buNone/>
              </a:pPr>
              <a:t>16</a:t>
            </a:fld>
            <a:endParaRPr lang="fr-FR">
              <a:cs typeface="Lucida Sans Unicode" pitchFamily="34" charset="0"/>
            </a:endParaRPr>
          </a:p>
        </p:txBody>
      </p:sp>
      <p:sp>
        <p:nvSpPr>
          <p:cNvPr id="7680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680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8"/>
          <p:cNvSpPr>
            <a:spLocks noGrp="1" noChangeArrowheads="1"/>
          </p:cNvSpPr>
          <p:nvPr>
            <p:ph type="sldNum" sz="quarter"/>
          </p:nvPr>
        </p:nvSpPr>
        <p:spPr>
          <a:noFill/>
        </p:spPr>
        <p:txBody>
          <a:bodyPr/>
          <a:lstStyle/>
          <a:p>
            <a:pPr>
              <a:buFont typeface="Times New Roman" pitchFamily="18" charset="0"/>
              <a:buNone/>
            </a:pPr>
            <a:fld id="{47623626-AD68-4437-9591-B64D4FB8E1C7}" type="slidenum">
              <a:rPr lang="fr-FR">
                <a:cs typeface="Lucida Sans Unicode" pitchFamily="34" charset="0"/>
              </a:rPr>
              <a:pPr>
                <a:buFont typeface="Times New Roman" pitchFamily="18" charset="0"/>
                <a:buNone/>
              </a:pPr>
              <a:t>17</a:t>
            </a:fld>
            <a:endParaRPr lang="fr-FR">
              <a:cs typeface="Lucida Sans Unicode" pitchFamily="34" charset="0"/>
            </a:endParaRPr>
          </a:p>
        </p:txBody>
      </p:sp>
      <p:sp>
        <p:nvSpPr>
          <p:cNvPr id="7782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782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8"/>
          <p:cNvSpPr>
            <a:spLocks noGrp="1" noChangeArrowheads="1"/>
          </p:cNvSpPr>
          <p:nvPr>
            <p:ph type="sldNum" sz="quarter"/>
          </p:nvPr>
        </p:nvSpPr>
        <p:spPr>
          <a:noFill/>
        </p:spPr>
        <p:txBody>
          <a:bodyPr/>
          <a:lstStyle/>
          <a:p>
            <a:pPr>
              <a:buFont typeface="Times New Roman" pitchFamily="18" charset="0"/>
              <a:buNone/>
            </a:pPr>
            <a:fld id="{5779C1B5-56B3-4830-B74A-C7C5A08D4DD4}" type="slidenum">
              <a:rPr lang="fr-FR">
                <a:cs typeface="Lucida Sans Unicode" pitchFamily="34" charset="0"/>
              </a:rPr>
              <a:pPr>
                <a:buFont typeface="Times New Roman" pitchFamily="18" charset="0"/>
                <a:buNone/>
              </a:pPr>
              <a:t>18</a:t>
            </a:fld>
            <a:endParaRPr lang="fr-FR">
              <a:cs typeface="Lucida Sans Unicode" pitchFamily="34" charset="0"/>
            </a:endParaRPr>
          </a:p>
        </p:txBody>
      </p:sp>
      <p:sp>
        <p:nvSpPr>
          <p:cNvPr id="7885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885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8"/>
          <p:cNvSpPr>
            <a:spLocks noGrp="1" noChangeArrowheads="1"/>
          </p:cNvSpPr>
          <p:nvPr>
            <p:ph type="sldNum" sz="quarter"/>
          </p:nvPr>
        </p:nvSpPr>
        <p:spPr>
          <a:noFill/>
        </p:spPr>
        <p:txBody>
          <a:bodyPr/>
          <a:lstStyle/>
          <a:p>
            <a:pPr>
              <a:buFont typeface="Times New Roman" pitchFamily="18" charset="0"/>
              <a:buNone/>
            </a:pPr>
            <a:fld id="{1043AD1D-6234-407F-B914-DFF43AB15215}" type="slidenum">
              <a:rPr lang="fr-FR">
                <a:cs typeface="Lucida Sans Unicode" pitchFamily="34" charset="0"/>
              </a:rPr>
              <a:pPr>
                <a:buFont typeface="Times New Roman" pitchFamily="18" charset="0"/>
                <a:buNone/>
              </a:pPr>
              <a:t>19</a:t>
            </a:fld>
            <a:endParaRPr lang="fr-FR">
              <a:cs typeface="Lucida Sans Unicode" pitchFamily="34" charset="0"/>
            </a:endParaRPr>
          </a:p>
        </p:txBody>
      </p:sp>
      <p:sp>
        <p:nvSpPr>
          <p:cNvPr id="7987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7987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8"/>
          <p:cNvSpPr>
            <a:spLocks noGrp="1" noChangeArrowheads="1"/>
          </p:cNvSpPr>
          <p:nvPr>
            <p:ph type="sldNum" sz="quarter"/>
          </p:nvPr>
        </p:nvSpPr>
        <p:spPr>
          <a:noFill/>
        </p:spPr>
        <p:txBody>
          <a:bodyPr/>
          <a:lstStyle/>
          <a:p>
            <a:pPr>
              <a:buFont typeface="Times New Roman" pitchFamily="18" charset="0"/>
              <a:buNone/>
            </a:pPr>
            <a:fld id="{3104752A-059F-4E33-A7F2-BEAD56278AEE}" type="slidenum">
              <a:rPr lang="fr-FR">
                <a:cs typeface="Lucida Sans Unicode" pitchFamily="34" charset="0"/>
              </a:rPr>
              <a:pPr>
                <a:buFont typeface="Times New Roman" pitchFamily="18" charset="0"/>
                <a:buNone/>
              </a:pPr>
              <a:t>20</a:t>
            </a:fld>
            <a:endParaRPr lang="fr-FR">
              <a:cs typeface="Lucida Sans Unicode" pitchFamily="34" charset="0"/>
            </a:endParaRPr>
          </a:p>
        </p:txBody>
      </p:sp>
      <p:sp>
        <p:nvSpPr>
          <p:cNvPr id="8089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090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8"/>
          <p:cNvSpPr>
            <a:spLocks noGrp="1" noChangeArrowheads="1"/>
          </p:cNvSpPr>
          <p:nvPr>
            <p:ph type="sldNum" sz="quarter"/>
          </p:nvPr>
        </p:nvSpPr>
        <p:spPr>
          <a:noFill/>
        </p:spPr>
        <p:txBody>
          <a:bodyPr/>
          <a:lstStyle/>
          <a:p>
            <a:pPr>
              <a:buFont typeface="Times New Roman" pitchFamily="18" charset="0"/>
              <a:buNone/>
            </a:pPr>
            <a:fld id="{62DC5FAF-E298-4A12-AD81-27918818422B}" type="slidenum">
              <a:rPr lang="fr-FR">
                <a:cs typeface="Lucida Sans Unicode" pitchFamily="34" charset="0"/>
              </a:rPr>
              <a:pPr>
                <a:buFont typeface="Times New Roman" pitchFamily="18" charset="0"/>
                <a:buNone/>
              </a:pPr>
              <a:t>21</a:t>
            </a:fld>
            <a:endParaRPr lang="fr-FR">
              <a:cs typeface="Lucida Sans Unicode" pitchFamily="34" charset="0"/>
            </a:endParaRPr>
          </a:p>
        </p:txBody>
      </p:sp>
      <p:sp>
        <p:nvSpPr>
          <p:cNvPr id="8192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192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8"/>
          <p:cNvSpPr>
            <a:spLocks noGrp="1" noChangeArrowheads="1"/>
          </p:cNvSpPr>
          <p:nvPr>
            <p:ph type="sldNum" sz="quarter"/>
          </p:nvPr>
        </p:nvSpPr>
        <p:spPr>
          <a:noFill/>
        </p:spPr>
        <p:txBody>
          <a:bodyPr/>
          <a:lstStyle/>
          <a:p>
            <a:pPr>
              <a:buFont typeface="Times New Roman" pitchFamily="18" charset="0"/>
              <a:buNone/>
            </a:pPr>
            <a:fld id="{1A16E7EE-90FD-4B11-8A13-2A2F1BBD68C7}" type="slidenum">
              <a:rPr lang="fr-FR">
                <a:cs typeface="Lucida Sans Unicode" pitchFamily="34" charset="0"/>
              </a:rPr>
              <a:pPr>
                <a:buFont typeface="Times New Roman" pitchFamily="18" charset="0"/>
                <a:buNone/>
              </a:pPr>
              <a:t>22</a:t>
            </a:fld>
            <a:endParaRPr lang="fr-FR">
              <a:cs typeface="Lucida Sans Unicode" pitchFamily="34" charset="0"/>
            </a:endParaRPr>
          </a:p>
        </p:txBody>
      </p:sp>
      <p:sp>
        <p:nvSpPr>
          <p:cNvPr id="8294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294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8"/>
          <p:cNvSpPr>
            <a:spLocks noGrp="1" noChangeArrowheads="1"/>
          </p:cNvSpPr>
          <p:nvPr>
            <p:ph type="sldNum" sz="quarter"/>
          </p:nvPr>
        </p:nvSpPr>
        <p:spPr>
          <a:noFill/>
        </p:spPr>
        <p:txBody>
          <a:bodyPr/>
          <a:lstStyle/>
          <a:p>
            <a:pPr>
              <a:buFont typeface="Times New Roman" pitchFamily="18" charset="0"/>
              <a:buNone/>
            </a:pPr>
            <a:fld id="{D7E439C8-A886-4F0E-AE35-C0B3C6E45985}" type="slidenum">
              <a:rPr lang="fr-FR">
                <a:cs typeface="Lucida Sans Unicode" pitchFamily="34" charset="0"/>
              </a:rPr>
              <a:pPr>
                <a:buFont typeface="Times New Roman" pitchFamily="18" charset="0"/>
                <a:buNone/>
              </a:pPr>
              <a:t>23</a:t>
            </a:fld>
            <a:endParaRPr lang="fr-FR">
              <a:cs typeface="Lucida Sans Unicode" pitchFamily="34" charset="0"/>
            </a:endParaRPr>
          </a:p>
        </p:txBody>
      </p:sp>
      <p:sp>
        <p:nvSpPr>
          <p:cNvPr id="8397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397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8"/>
          <p:cNvSpPr>
            <a:spLocks noGrp="1" noChangeArrowheads="1"/>
          </p:cNvSpPr>
          <p:nvPr>
            <p:ph type="sldNum" sz="quarter"/>
          </p:nvPr>
        </p:nvSpPr>
        <p:spPr>
          <a:noFill/>
        </p:spPr>
        <p:txBody>
          <a:bodyPr/>
          <a:lstStyle/>
          <a:p>
            <a:pPr>
              <a:buFont typeface="Times New Roman" pitchFamily="18" charset="0"/>
              <a:buNone/>
            </a:pPr>
            <a:fld id="{DB629E2A-B912-4448-BAEE-507F640CD6A9}" type="slidenum">
              <a:rPr lang="fr-FR">
                <a:cs typeface="Lucida Sans Unicode" pitchFamily="34" charset="0"/>
              </a:rPr>
              <a:pPr>
                <a:buFont typeface="Times New Roman" pitchFamily="18" charset="0"/>
                <a:buNone/>
              </a:pPr>
              <a:t>24</a:t>
            </a:fld>
            <a:endParaRPr lang="fr-FR">
              <a:cs typeface="Lucida Sans Unicode" pitchFamily="34" charset="0"/>
            </a:endParaRPr>
          </a:p>
        </p:txBody>
      </p:sp>
      <p:sp>
        <p:nvSpPr>
          <p:cNvPr id="8499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499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8"/>
          <p:cNvSpPr>
            <a:spLocks noGrp="1" noChangeArrowheads="1"/>
          </p:cNvSpPr>
          <p:nvPr>
            <p:ph type="sldNum" sz="quarter"/>
          </p:nvPr>
        </p:nvSpPr>
        <p:spPr>
          <a:noFill/>
        </p:spPr>
        <p:txBody>
          <a:bodyPr/>
          <a:lstStyle/>
          <a:p>
            <a:pPr>
              <a:buFont typeface="Times New Roman" pitchFamily="18" charset="0"/>
              <a:buNone/>
            </a:pPr>
            <a:fld id="{1AE9CC90-EBCC-4980-AD84-1C752312C253}" type="slidenum">
              <a:rPr lang="fr-FR">
                <a:cs typeface="Lucida Sans Unicode" pitchFamily="34" charset="0"/>
              </a:rPr>
              <a:pPr>
                <a:buFont typeface="Times New Roman" pitchFamily="18" charset="0"/>
                <a:buNone/>
              </a:pPr>
              <a:t>25</a:t>
            </a:fld>
            <a:endParaRPr lang="fr-FR">
              <a:cs typeface="Lucida Sans Unicode" pitchFamily="34" charset="0"/>
            </a:endParaRPr>
          </a:p>
        </p:txBody>
      </p:sp>
      <p:sp>
        <p:nvSpPr>
          <p:cNvPr id="8601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602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8"/>
          <p:cNvSpPr>
            <a:spLocks noGrp="1" noChangeArrowheads="1"/>
          </p:cNvSpPr>
          <p:nvPr>
            <p:ph type="sldNum" sz="quarter"/>
          </p:nvPr>
        </p:nvSpPr>
        <p:spPr>
          <a:noFill/>
        </p:spPr>
        <p:txBody>
          <a:bodyPr/>
          <a:lstStyle/>
          <a:p>
            <a:pPr>
              <a:buFont typeface="Times New Roman" pitchFamily="18" charset="0"/>
              <a:buNone/>
            </a:pPr>
            <a:fld id="{D2B389AB-3510-4921-91F3-71C0F96B9D68}" type="slidenum">
              <a:rPr lang="fr-FR">
                <a:cs typeface="Lucida Sans Unicode" pitchFamily="34" charset="0"/>
              </a:rPr>
              <a:pPr>
                <a:buFont typeface="Times New Roman" pitchFamily="18" charset="0"/>
                <a:buNone/>
              </a:pPr>
              <a:t>26</a:t>
            </a:fld>
            <a:endParaRPr lang="fr-FR">
              <a:cs typeface="Lucida Sans Unicode" pitchFamily="34" charset="0"/>
            </a:endParaRPr>
          </a:p>
        </p:txBody>
      </p:sp>
      <p:sp>
        <p:nvSpPr>
          <p:cNvPr id="8704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704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8"/>
          <p:cNvSpPr>
            <a:spLocks noGrp="1" noChangeArrowheads="1"/>
          </p:cNvSpPr>
          <p:nvPr>
            <p:ph type="sldNum" sz="quarter"/>
          </p:nvPr>
        </p:nvSpPr>
        <p:spPr>
          <a:noFill/>
        </p:spPr>
        <p:txBody>
          <a:bodyPr/>
          <a:lstStyle/>
          <a:p>
            <a:pPr>
              <a:buFont typeface="Times New Roman" pitchFamily="18" charset="0"/>
              <a:buNone/>
            </a:pPr>
            <a:fld id="{529A4DA8-13B9-464D-9FA6-C638F34B0613}" type="slidenum">
              <a:rPr lang="fr-FR">
                <a:cs typeface="Lucida Sans Unicode" pitchFamily="34" charset="0"/>
              </a:rPr>
              <a:pPr>
                <a:buFont typeface="Times New Roman" pitchFamily="18" charset="0"/>
                <a:buNone/>
              </a:pPr>
              <a:t>27</a:t>
            </a:fld>
            <a:endParaRPr lang="fr-FR">
              <a:cs typeface="Lucida Sans Unicode" pitchFamily="34" charset="0"/>
            </a:endParaRPr>
          </a:p>
        </p:txBody>
      </p:sp>
      <p:sp>
        <p:nvSpPr>
          <p:cNvPr id="8806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806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8"/>
          <p:cNvSpPr>
            <a:spLocks noGrp="1" noChangeArrowheads="1"/>
          </p:cNvSpPr>
          <p:nvPr>
            <p:ph type="sldNum" sz="quarter"/>
          </p:nvPr>
        </p:nvSpPr>
        <p:spPr>
          <a:noFill/>
        </p:spPr>
        <p:txBody>
          <a:bodyPr/>
          <a:lstStyle/>
          <a:p>
            <a:pPr>
              <a:buFont typeface="Times New Roman" pitchFamily="18" charset="0"/>
              <a:buNone/>
            </a:pPr>
            <a:fld id="{D1883153-C66D-4452-87B2-352DB31BDBF4}" type="slidenum">
              <a:rPr lang="fr-FR">
                <a:cs typeface="Lucida Sans Unicode" pitchFamily="34" charset="0"/>
              </a:rPr>
              <a:pPr>
                <a:buFont typeface="Times New Roman" pitchFamily="18" charset="0"/>
                <a:buNone/>
              </a:pPr>
              <a:t>28</a:t>
            </a:fld>
            <a:endParaRPr lang="fr-FR">
              <a:cs typeface="Lucida Sans Unicode" pitchFamily="34" charset="0"/>
            </a:endParaRPr>
          </a:p>
        </p:txBody>
      </p:sp>
      <p:sp>
        <p:nvSpPr>
          <p:cNvPr id="8909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8909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8"/>
          <p:cNvSpPr>
            <a:spLocks noGrp="1" noChangeArrowheads="1"/>
          </p:cNvSpPr>
          <p:nvPr>
            <p:ph type="sldNum" sz="quarter"/>
          </p:nvPr>
        </p:nvSpPr>
        <p:spPr>
          <a:noFill/>
        </p:spPr>
        <p:txBody>
          <a:bodyPr/>
          <a:lstStyle/>
          <a:p>
            <a:pPr>
              <a:buFont typeface="Times New Roman" pitchFamily="18" charset="0"/>
              <a:buNone/>
            </a:pPr>
            <a:fld id="{416C3FFC-3CE1-413B-B5FB-ACE89BC9A1B8}" type="slidenum">
              <a:rPr lang="fr-FR">
                <a:cs typeface="Lucida Sans Unicode" pitchFamily="34" charset="0"/>
              </a:rPr>
              <a:pPr>
                <a:buFont typeface="Times New Roman" pitchFamily="18" charset="0"/>
                <a:buNone/>
              </a:pPr>
              <a:t>29</a:t>
            </a:fld>
            <a:endParaRPr lang="fr-FR">
              <a:cs typeface="Lucida Sans Unicode" pitchFamily="34" charset="0"/>
            </a:endParaRPr>
          </a:p>
        </p:txBody>
      </p:sp>
      <p:sp>
        <p:nvSpPr>
          <p:cNvPr id="9011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011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Rectangle 8"/>
          <p:cNvSpPr>
            <a:spLocks noGrp="1" noChangeArrowheads="1"/>
          </p:cNvSpPr>
          <p:nvPr>
            <p:ph type="sldNum" sz="quarter"/>
          </p:nvPr>
        </p:nvSpPr>
        <p:spPr>
          <a:noFill/>
        </p:spPr>
        <p:txBody>
          <a:bodyPr/>
          <a:lstStyle/>
          <a:p>
            <a:pPr>
              <a:buFont typeface="Times New Roman" pitchFamily="18" charset="0"/>
              <a:buNone/>
            </a:pPr>
            <a:fld id="{FCB45269-14DE-4871-9001-44A42BF39DF8}" type="slidenum">
              <a:rPr lang="fr-FR">
                <a:cs typeface="Lucida Sans Unicode" pitchFamily="34" charset="0"/>
              </a:rPr>
              <a:pPr>
                <a:buFont typeface="Times New Roman" pitchFamily="18" charset="0"/>
                <a:buNone/>
              </a:pPr>
              <a:t>30</a:t>
            </a:fld>
            <a:endParaRPr lang="fr-FR">
              <a:cs typeface="Lucida Sans Unicode" pitchFamily="34" charset="0"/>
            </a:endParaRPr>
          </a:p>
        </p:txBody>
      </p:sp>
      <p:sp>
        <p:nvSpPr>
          <p:cNvPr id="9113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114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Rectangle 8"/>
          <p:cNvSpPr>
            <a:spLocks noGrp="1" noChangeArrowheads="1"/>
          </p:cNvSpPr>
          <p:nvPr>
            <p:ph type="sldNum" sz="quarter"/>
          </p:nvPr>
        </p:nvSpPr>
        <p:spPr>
          <a:noFill/>
        </p:spPr>
        <p:txBody>
          <a:bodyPr/>
          <a:lstStyle/>
          <a:p>
            <a:pPr>
              <a:buFont typeface="Times New Roman" pitchFamily="18" charset="0"/>
              <a:buNone/>
            </a:pPr>
            <a:fld id="{0AD7F4F6-ADC2-443A-8FC1-2BDBE4439495}" type="slidenum">
              <a:rPr lang="fr-FR">
                <a:cs typeface="Lucida Sans Unicode" pitchFamily="34" charset="0"/>
              </a:rPr>
              <a:pPr>
                <a:buFont typeface="Times New Roman" pitchFamily="18" charset="0"/>
                <a:buNone/>
              </a:pPr>
              <a:t>31</a:t>
            </a:fld>
            <a:endParaRPr lang="fr-FR">
              <a:cs typeface="Lucida Sans Unicode" pitchFamily="34" charset="0"/>
            </a:endParaRPr>
          </a:p>
        </p:txBody>
      </p:sp>
      <p:sp>
        <p:nvSpPr>
          <p:cNvPr id="9216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216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Rectangle 8"/>
          <p:cNvSpPr>
            <a:spLocks noGrp="1" noChangeArrowheads="1"/>
          </p:cNvSpPr>
          <p:nvPr>
            <p:ph type="sldNum" sz="quarter"/>
          </p:nvPr>
        </p:nvSpPr>
        <p:spPr>
          <a:noFill/>
        </p:spPr>
        <p:txBody>
          <a:bodyPr/>
          <a:lstStyle/>
          <a:p>
            <a:pPr>
              <a:buFont typeface="Times New Roman" pitchFamily="18" charset="0"/>
              <a:buNone/>
            </a:pPr>
            <a:fld id="{F0F2C966-8975-4AE3-8119-6FF8F41200CD}" type="slidenum">
              <a:rPr lang="fr-FR">
                <a:cs typeface="Lucida Sans Unicode" pitchFamily="34" charset="0"/>
              </a:rPr>
              <a:pPr>
                <a:buFont typeface="Times New Roman" pitchFamily="18" charset="0"/>
                <a:buNone/>
              </a:pPr>
              <a:t>32</a:t>
            </a:fld>
            <a:endParaRPr lang="fr-FR">
              <a:cs typeface="Lucida Sans Unicode" pitchFamily="34" charset="0"/>
            </a:endParaRPr>
          </a:p>
        </p:txBody>
      </p:sp>
      <p:sp>
        <p:nvSpPr>
          <p:cNvPr id="9318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318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Rectangle 8"/>
          <p:cNvSpPr>
            <a:spLocks noGrp="1" noChangeArrowheads="1"/>
          </p:cNvSpPr>
          <p:nvPr>
            <p:ph type="sldNum" sz="quarter"/>
          </p:nvPr>
        </p:nvSpPr>
        <p:spPr>
          <a:noFill/>
        </p:spPr>
        <p:txBody>
          <a:bodyPr/>
          <a:lstStyle/>
          <a:p>
            <a:pPr>
              <a:buFont typeface="Times New Roman" pitchFamily="18" charset="0"/>
              <a:buNone/>
            </a:pPr>
            <a:fld id="{EB9ECF17-05E8-4AA1-A8A6-9B7B91C6FAF8}" type="slidenum">
              <a:rPr lang="fr-FR">
                <a:cs typeface="Lucida Sans Unicode" pitchFamily="34" charset="0"/>
              </a:rPr>
              <a:pPr>
                <a:buFont typeface="Times New Roman" pitchFamily="18" charset="0"/>
                <a:buNone/>
              </a:pPr>
              <a:t>33</a:t>
            </a:fld>
            <a:endParaRPr lang="fr-FR">
              <a:cs typeface="Lucida Sans Unicode" pitchFamily="34" charset="0"/>
            </a:endParaRPr>
          </a:p>
        </p:txBody>
      </p:sp>
      <p:sp>
        <p:nvSpPr>
          <p:cNvPr id="9421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421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234" name="Rectangle 8"/>
          <p:cNvSpPr>
            <a:spLocks noGrp="1" noChangeArrowheads="1"/>
          </p:cNvSpPr>
          <p:nvPr>
            <p:ph type="sldNum" sz="quarter"/>
          </p:nvPr>
        </p:nvSpPr>
        <p:spPr>
          <a:noFill/>
        </p:spPr>
        <p:txBody>
          <a:bodyPr/>
          <a:lstStyle/>
          <a:p>
            <a:pPr>
              <a:buFont typeface="Times New Roman" pitchFamily="18" charset="0"/>
              <a:buNone/>
            </a:pPr>
            <a:fld id="{979E14CB-BBC1-459B-AFAF-49BC5C814ACC}" type="slidenum">
              <a:rPr lang="fr-FR">
                <a:cs typeface="Lucida Sans Unicode" pitchFamily="34" charset="0"/>
              </a:rPr>
              <a:pPr>
                <a:buFont typeface="Times New Roman" pitchFamily="18" charset="0"/>
                <a:buNone/>
              </a:pPr>
              <a:t>34</a:t>
            </a:fld>
            <a:endParaRPr lang="fr-FR">
              <a:cs typeface="Lucida Sans Unicode" pitchFamily="34" charset="0"/>
            </a:endParaRPr>
          </a:p>
        </p:txBody>
      </p:sp>
      <p:sp>
        <p:nvSpPr>
          <p:cNvPr id="9523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523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Rectangle 8"/>
          <p:cNvSpPr>
            <a:spLocks noGrp="1" noChangeArrowheads="1"/>
          </p:cNvSpPr>
          <p:nvPr>
            <p:ph type="sldNum" sz="quarter"/>
          </p:nvPr>
        </p:nvSpPr>
        <p:spPr>
          <a:noFill/>
        </p:spPr>
        <p:txBody>
          <a:bodyPr/>
          <a:lstStyle/>
          <a:p>
            <a:pPr>
              <a:buFont typeface="Times New Roman" pitchFamily="18" charset="0"/>
              <a:buNone/>
            </a:pPr>
            <a:fld id="{D4E4510A-E346-468A-AF33-6AC6219BC0BC}" type="slidenum">
              <a:rPr lang="fr-FR">
                <a:cs typeface="Lucida Sans Unicode" pitchFamily="34" charset="0"/>
              </a:rPr>
              <a:pPr>
                <a:buFont typeface="Times New Roman" pitchFamily="18" charset="0"/>
                <a:buNone/>
              </a:pPr>
              <a:t>35</a:t>
            </a:fld>
            <a:endParaRPr lang="fr-FR">
              <a:cs typeface="Lucida Sans Unicode" pitchFamily="34" charset="0"/>
            </a:endParaRPr>
          </a:p>
        </p:txBody>
      </p:sp>
      <p:sp>
        <p:nvSpPr>
          <p:cNvPr id="9625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626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7282" name="Rectangle 8"/>
          <p:cNvSpPr>
            <a:spLocks noGrp="1" noChangeArrowheads="1"/>
          </p:cNvSpPr>
          <p:nvPr>
            <p:ph type="sldNum" sz="quarter"/>
          </p:nvPr>
        </p:nvSpPr>
        <p:spPr>
          <a:noFill/>
        </p:spPr>
        <p:txBody>
          <a:bodyPr/>
          <a:lstStyle/>
          <a:p>
            <a:pPr>
              <a:buFont typeface="Times New Roman" pitchFamily="18" charset="0"/>
              <a:buNone/>
            </a:pPr>
            <a:fld id="{7FB3A030-FD38-4F79-B693-91EDC85C58A6}" type="slidenum">
              <a:rPr lang="fr-FR">
                <a:cs typeface="Lucida Sans Unicode" pitchFamily="34" charset="0"/>
              </a:rPr>
              <a:pPr>
                <a:buFont typeface="Times New Roman" pitchFamily="18" charset="0"/>
                <a:buNone/>
              </a:pPr>
              <a:t>36</a:t>
            </a:fld>
            <a:endParaRPr lang="fr-FR">
              <a:cs typeface="Lucida Sans Unicode" pitchFamily="34" charset="0"/>
            </a:endParaRPr>
          </a:p>
        </p:txBody>
      </p:sp>
      <p:sp>
        <p:nvSpPr>
          <p:cNvPr id="9728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728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Rectangle 8"/>
          <p:cNvSpPr>
            <a:spLocks noGrp="1" noChangeArrowheads="1"/>
          </p:cNvSpPr>
          <p:nvPr>
            <p:ph type="sldNum" sz="quarter"/>
          </p:nvPr>
        </p:nvSpPr>
        <p:spPr>
          <a:noFill/>
        </p:spPr>
        <p:txBody>
          <a:bodyPr/>
          <a:lstStyle/>
          <a:p>
            <a:pPr>
              <a:buFont typeface="Times New Roman" pitchFamily="18" charset="0"/>
              <a:buNone/>
            </a:pPr>
            <a:fld id="{60E0B459-3063-482A-8CD3-61E27FD5EA39}" type="slidenum">
              <a:rPr lang="fr-FR">
                <a:cs typeface="Lucida Sans Unicode" pitchFamily="34" charset="0"/>
              </a:rPr>
              <a:pPr>
                <a:buFont typeface="Times New Roman" pitchFamily="18" charset="0"/>
                <a:buNone/>
              </a:pPr>
              <a:t>37</a:t>
            </a:fld>
            <a:endParaRPr lang="fr-FR">
              <a:cs typeface="Lucida Sans Unicode" pitchFamily="34" charset="0"/>
            </a:endParaRPr>
          </a:p>
        </p:txBody>
      </p:sp>
      <p:sp>
        <p:nvSpPr>
          <p:cNvPr id="9830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830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Rectangle 8"/>
          <p:cNvSpPr>
            <a:spLocks noGrp="1" noChangeArrowheads="1"/>
          </p:cNvSpPr>
          <p:nvPr>
            <p:ph type="sldNum" sz="quarter"/>
          </p:nvPr>
        </p:nvSpPr>
        <p:spPr>
          <a:noFill/>
        </p:spPr>
        <p:txBody>
          <a:bodyPr/>
          <a:lstStyle/>
          <a:p>
            <a:pPr>
              <a:buFont typeface="Times New Roman" pitchFamily="18" charset="0"/>
              <a:buNone/>
            </a:pPr>
            <a:fld id="{DEE43D45-2BC9-45A5-B765-4A0990BADD17}" type="slidenum">
              <a:rPr lang="fr-FR">
                <a:cs typeface="Lucida Sans Unicode" pitchFamily="34" charset="0"/>
              </a:rPr>
              <a:pPr>
                <a:buFont typeface="Times New Roman" pitchFamily="18" charset="0"/>
                <a:buNone/>
              </a:pPr>
              <a:t>38</a:t>
            </a:fld>
            <a:endParaRPr lang="fr-FR">
              <a:cs typeface="Lucida Sans Unicode" pitchFamily="34" charset="0"/>
            </a:endParaRPr>
          </a:p>
        </p:txBody>
      </p:sp>
      <p:sp>
        <p:nvSpPr>
          <p:cNvPr id="9933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9933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Rectangle 8"/>
          <p:cNvSpPr>
            <a:spLocks noGrp="1" noChangeArrowheads="1"/>
          </p:cNvSpPr>
          <p:nvPr>
            <p:ph type="sldNum" sz="quarter"/>
          </p:nvPr>
        </p:nvSpPr>
        <p:spPr>
          <a:noFill/>
        </p:spPr>
        <p:txBody>
          <a:bodyPr/>
          <a:lstStyle/>
          <a:p>
            <a:pPr>
              <a:buFont typeface="Times New Roman" pitchFamily="18" charset="0"/>
              <a:buNone/>
            </a:pPr>
            <a:fld id="{7FFBEAC6-D2F8-4B8D-A2A0-B1470A599A13}" type="slidenum">
              <a:rPr lang="fr-FR">
                <a:cs typeface="Lucida Sans Unicode" pitchFamily="34" charset="0"/>
              </a:rPr>
              <a:pPr>
                <a:buFont typeface="Times New Roman" pitchFamily="18" charset="0"/>
                <a:buNone/>
              </a:pPr>
              <a:t>39</a:t>
            </a:fld>
            <a:endParaRPr lang="fr-FR">
              <a:cs typeface="Lucida Sans Unicode" pitchFamily="34" charset="0"/>
            </a:endParaRPr>
          </a:p>
        </p:txBody>
      </p:sp>
      <p:sp>
        <p:nvSpPr>
          <p:cNvPr id="10035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035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1378" name="Rectangle 8"/>
          <p:cNvSpPr>
            <a:spLocks noGrp="1" noChangeArrowheads="1"/>
          </p:cNvSpPr>
          <p:nvPr>
            <p:ph type="sldNum" sz="quarter"/>
          </p:nvPr>
        </p:nvSpPr>
        <p:spPr>
          <a:noFill/>
        </p:spPr>
        <p:txBody>
          <a:bodyPr/>
          <a:lstStyle/>
          <a:p>
            <a:pPr>
              <a:buFont typeface="Times New Roman" pitchFamily="18" charset="0"/>
              <a:buNone/>
            </a:pPr>
            <a:fld id="{85FE7D58-9089-451B-ACE1-DA43FEAA37EE}" type="slidenum">
              <a:rPr lang="fr-FR">
                <a:cs typeface="Lucida Sans Unicode" pitchFamily="34" charset="0"/>
              </a:rPr>
              <a:pPr>
                <a:buFont typeface="Times New Roman" pitchFamily="18" charset="0"/>
                <a:buNone/>
              </a:pPr>
              <a:t>40</a:t>
            </a:fld>
            <a:endParaRPr lang="fr-FR">
              <a:cs typeface="Lucida Sans Unicode" pitchFamily="34" charset="0"/>
            </a:endParaRPr>
          </a:p>
        </p:txBody>
      </p:sp>
      <p:sp>
        <p:nvSpPr>
          <p:cNvPr id="10137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138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2" name="Rectangle 8"/>
          <p:cNvSpPr>
            <a:spLocks noGrp="1" noChangeArrowheads="1"/>
          </p:cNvSpPr>
          <p:nvPr>
            <p:ph type="sldNum" sz="quarter"/>
          </p:nvPr>
        </p:nvSpPr>
        <p:spPr>
          <a:noFill/>
        </p:spPr>
        <p:txBody>
          <a:bodyPr/>
          <a:lstStyle/>
          <a:p>
            <a:pPr>
              <a:buFont typeface="Times New Roman" pitchFamily="18" charset="0"/>
              <a:buNone/>
            </a:pPr>
            <a:fld id="{35DB39AE-9750-45F2-865A-90E5A7474AFF}" type="slidenum">
              <a:rPr lang="fr-FR">
                <a:cs typeface="Lucida Sans Unicode" pitchFamily="34" charset="0"/>
              </a:rPr>
              <a:pPr>
                <a:buFont typeface="Times New Roman" pitchFamily="18" charset="0"/>
                <a:buNone/>
              </a:pPr>
              <a:t>41</a:t>
            </a:fld>
            <a:endParaRPr lang="fr-FR">
              <a:cs typeface="Lucida Sans Unicode" pitchFamily="34" charset="0"/>
            </a:endParaRPr>
          </a:p>
        </p:txBody>
      </p:sp>
      <p:sp>
        <p:nvSpPr>
          <p:cNvPr id="10240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240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426" name="Rectangle 8"/>
          <p:cNvSpPr>
            <a:spLocks noGrp="1" noChangeArrowheads="1"/>
          </p:cNvSpPr>
          <p:nvPr>
            <p:ph type="sldNum" sz="quarter"/>
          </p:nvPr>
        </p:nvSpPr>
        <p:spPr>
          <a:noFill/>
        </p:spPr>
        <p:txBody>
          <a:bodyPr/>
          <a:lstStyle/>
          <a:p>
            <a:pPr>
              <a:buFont typeface="Times New Roman" pitchFamily="18" charset="0"/>
              <a:buNone/>
            </a:pPr>
            <a:fld id="{AF3E87DC-695A-4460-B6E1-714470D02F03}" type="slidenum">
              <a:rPr lang="fr-FR">
                <a:cs typeface="Lucida Sans Unicode" pitchFamily="34" charset="0"/>
              </a:rPr>
              <a:pPr>
                <a:buFont typeface="Times New Roman" pitchFamily="18" charset="0"/>
                <a:buNone/>
              </a:pPr>
              <a:t>42</a:t>
            </a:fld>
            <a:endParaRPr lang="fr-FR">
              <a:cs typeface="Lucida Sans Unicode" pitchFamily="34" charset="0"/>
            </a:endParaRPr>
          </a:p>
        </p:txBody>
      </p:sp>
      <p:sp>
        <p:nvSpPr>
          <p:cNvPr id="10342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342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Rectangle 8"/>
          <p:cNvSpPr>
            <a:spLocks noGrp="1" noChangeArrowheads="1"/>
          </p:cNvSpPr>
          <p:nvPr>
            <p:ph type="sldNum" sz="quarter"/>
          </p:nvPr>
        </p:nvSpPr>
        <p:spPr>
          <a:noFill/>
        </p:spPr>
        <p:txBody>
          <a:bodyPr/>
          <a:lstStyle/>
          <a:p>
            <a:pPr>
              <a:buFont typeface="Times New Roman" pitchFamily="18" charset="0"/>
              <a:buNone/>
            </a:pPr>
            <a:fld id="{C3235B76-9EA9-40B9-9807-FECC8942FAA8}" type="slidenum">
              <a:rPr lang="fr-FR">
                <a:cs typeface="Lucida Sans Unicode" pitchFamily="34" charset="0"/>
              </a:rPr>
              <a:pPr>
                <a:buFont typeface="Times New Roman" pitchFamily="18" charset="0"/>
                <a:buNone/>
              </a:pPr>
              <a:t>43</a:t>
            </a:fld>
            <a:endParaRPr lang="fr-FR">
              <a:cs typeface="Lucida Sans Unicode" pitchFamily="34" charset="0"/>
            </a:endParaRPr>
          </a:p>
        </p:txBody>
      </p:sp>
      <p:sp>
        <p:nvSpPr>
          <p:cNvPr id="10445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445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5474" name="Rectangle 8"/>
          <p:cNvSpPr>
            <a:spLocks noGrp="1" noChangeArrowheads="1"/>
          </p:cNvSpPr>
          <p:nvPr>
            <p:ph type="sldNum" sz="quarter"/>
          </p:nvPr>
        </p:nvSpPr>
        <p:spPr>
          <a:noFill/>
        </p:spPr>
        <p:txBody>
          <a:bodyPr/>
          <a:lstStyle/>
          <a:p>
            <a:pPr>
              <a:buFont typeface="Times New Roman" pitchFamily="18" charset="0"/>
              <a:buNone/>
            </a:pPr>
            <a:fld id="{3E204E80-D50E-46FC-8E16-7E8BD09D5B26}" type="slidenum">
              <a:rPr lang="fr-FR">
                <a:cs typeface="Lucida Sans Unicode" pitchFamily="34" charset="0"/>
              </a:rPr>
              <a:pPr>
                <a:buFont typeface="Times New Roman" pitchFamily="18" charset="0"/>
                <a:buNone/>
              </a:pPr>
              <a:t>44</a:t>
            </a:fld>
            <a:endParaRPr lang="fr-FR">
              <a:cs typeface="Lucida Sans Unicode" pitchFamily="34" charset="0"/>
            </a:endParaRPr>
          </a:p>
        </p:txBody>
      </p:sp>
      <p:sp>
        <p:nvSpPr>
          <p:cNvPr id="10547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547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8" name="Rectangle 8"/>
          <p:cNvSpPr>
            <a:spLocks noGrp="1" noChangeArrowheads="1"/>
          </p:cNvSpPr>
          <p:nvPr>
            <p:ph type="sldNum" sz="quarter"/>
          </p:nvPr>
        </p:nvSpPr>
        <p:spPr>
          <a:noFill/>
        </p:spPr>
        <p:txBody>
          <a:bodyPr/>
          <a:lstStyle/>
          <a:p>
            <a:pPr>
              <a:buFont typeface="Times New Roman" pitchFamily="18" charset="0"/>
              <a:buNone/>
            </a:pPr>
            <a:fld id="{1FE4F615-74B9-4EC4-9423-5A7455098CA5}" type="slidenum">
              <a:rPr lang="fr-FR">
                <a:cs typeface="Lucida Sans Unicode" pitchFamily="34" charset="0"/>
              </a:rPr>
              <a:pPr>
                <a:buFont typeface="Times New Roman" pitchFamily="18" charset="0"/>
                <a:buNone/>
              </a:pPr>
              <a:t>45</a:t>
            </a:fld>
            <a:endParaRPr lang="fr-FR">
              <a:cs typeface="Lucida Sans Unicode" pitchFamily="34" charset="0"/>
            </a:endParaRPr>
          </a:p>
        </p:txBody>
      </p:sp>
      <p:sp>
        <p:nvSpPr>
          <p:cNvPr id="10649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650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7522" name="Rectangle 8"/>
          <p:cNvSpPr>
            <a:spLocks noGrp="1" noChangeArrowheads="1"/>
          </p:cNvSpPr>
          <p:nvPr>
            <p:ph type="sldNum" sz="quarter"/>
          </p:nvPr>
        </p:nvSpPr>
        <p:spPr>
          <a:noFill/>
        </p:spPr>
        <p:txBody>
          <a:bodyPr/>
          <a:lstStyle/>
          <a:p>
            <a:pPr>
              <a:buFont typeface="Times New Roman" pitchFamily="18" charset="0"/>
              <a:buNone/>
            </a:pPr>
            <a:fld id="{2CC5AD43-7066-4433-9C05-C4E9270DFA65}" type="slidenum">
              <a:rPr lang="fr-FR">
                <a:cs typeface="Lucida Sans Unicode" pitchFamily="34" charset="0"/>
              </a:rPr>
              <a:pPr>
                <a:buFont typeface="Times New Roman" pitchFamily="18" charset="0"/>
                <a:buNone/>
              </a:pPr>
              <a:t>46</a:t>
            </a:fld>
            <a:endParaRPr lang="fr-FR">
              <a:cs typeface="Lucida Sans Unicode" pitchFamily="34" charset="0"/>
            </a:endParaRPr>
          </a:p>
        </p:txBody>
      </p:sp>
      <p:sp>
        <p:nvSpPr>
          <p:cNvPr id="10752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752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Rectangle 8"/>
          <p:cNvSpPr>
            <a:spLocks noGrp="1" noChangeArrowheads="1"/>
          </p:cNvSpPr>
          <p:nvPr>
            <p:ph type="sldNum" sz="quarter"/>
          </p:nvPr>
        </p:nvSpPr>
        <p:spPr>
          <a:noFill/>
        </p:spPr>
        <p:txBody>
          <a:bodyPr/>
          <a:lstStyle/>
          <a:p>
            <a:pPr>
              <a:buFont typeface="Times New Roman" pitchFamily="18" charset="0"/>
              <a:buNone/>
            </a:pPr>
            <a:fld id="{0003FA5C-94AA-45EF-A14F-EADE92D72B5E}" type="slidenum">
              <a:rPr lang="fr-FR">
                <a:cs typeface="Lucida Sans Unicode" pitchFamily="34" charset="0"/>
              </a:rPr>
              <a:pPr>
                <a:buFont typeface="Times New Roman" pitchFamily="18" charset="0"/>
                <a:buNone/>
              </a:pPr>
              <a:t>47</a:t>
            </a:fld>
            <a:endParaRPr lang="fr-FR">
              <a:cs typeface="Lucida Sans Unicode" pitchFamily="34" charset="0"/>
            </a:endParaRPr>
          </a:p>
        </p:txBody>
      </p:sp>
      <p:sp>
        <p:nvSpPr>
          <p:cNvPr id="10854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854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9570" name="Rectangle 8"/>
          <p:cNvSpPr>
            <a:spLocks noGrp="1" noChangeArrowheads="1"/>
          </p:cNvSpPr>
          <p:nvPr>
            <p:ph type="sldNum" sz="quarter"/>
          </p:nvPr>
        </p:nvSpPr>
        <p:spPr>
          <a:noFill/>
        </p:spPr>
        <p:txBody>
          <a:bodyPr/>
          <a:lstStyle/>
          <a:p>
            <a:pPr>
              <a:buFont typeface="Times New Roman" pitchFamily="18" charset="0"/>
              <a:buNone/>
            </a:pPr>
            <a:fld id="{E326C255-0192-4736-90D2-545B611B5C9F}" type="slidenum">
              <a:rPr lang="fr-FR">
                <a:cs typeface="Lucida Sans Unicode" pitchFamily="34" charset="0"/>
              </a:rPr>
              <a:pPr>
                <a:buFont typeface="Times New Roman" pitchFamily="18" charset="0"/>
                <a:buNone/>
              </a:pPr>
              <a:t>48</a:t>
            </a:fld>
            <a:endParaRPr lang="fr-FR">
              <a:cs typeface="Lucida Sans Unicode" pitchFamily="34" charset="0"/>
            </a:endParaRPr>
          </a:p>
        </p:txBody>
      </p:sp>
      <p:sp>
        <p:nvSpPr>
          <p:cNvPr id="10957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0957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8"/>
          <p:cNvSpPr>
            <a:spLocks noGrp="1" noChangeArrowheads="1"/>
          </p:cNvSpPr>
          <p:nvPr>
            <p:ph type="sldNum" sz="quarter"/>
          </p:nvPr>
        </p:nvSpPr>
        <p:spPr>
          <a:noFill/>
        </p:spPr>
        <p:txBody>
          <a:bodyPr/>
          <a:lstStyle/>
          <a:p>
            <a:pPr>
              <a:buFont typeface="Times New Roman" pitchFamily="18" charset="0"/>
              <a:buNone/>
            </a:pPr>
            <a:fld id="{9C91C486-0425-49B3-A90B-076F20617461}" type="slidenum">
              <a:rPr lang="fr-FR">
                <a:cs typeface="Lucida Sans Unicode" pitchFamily="34" charset="0"/>
              </a:rPr>
              <a:pPr>
                <a:buFont typeface="Times New Roman" pitchFamily="18" charset="0"/>
                <a:buNone/>
              </a:pPr>
              <a:t>49</a:t>
            </a:fld>
            <a:endParaRPr lang="fr-FR">
              <a:cs typeface="Lucida Sans Unicode" pitchFamily="34" charset="0"/>
            </a:endParaRPr>
          </a:p>
        </p:txBody>
      </p:sp>
      <p:sp>
        <p:nvSpPr>
          <p:cNvPr id="11059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059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1618" name="Rectangle 8"/>
          <p:cNvSpPr>
            <a:spLocks noGrp="1" noChangeArrowheads="1"/>
          </p:cNvSpPr>
          <p:nvPr>
            <p:ph type="sldNum" sz="quarter"/>
          </p:nvPr>
        </p:nvSpPr>
        <p:spPr>
          <a:noFill/>
        </p:spPr>
        <p:txBody>
          <a:bodyPr/>
          <a:lstStyle/>
          <a:p>
            <a:pPr>
              <a:buFont typeface="Times New Roman" pitchFamily="18" charset="0"/>
              <a:buNone/>
            </a:pPr>
            <a:fld id="{AF1E88EF-4387-4476-847F-AEB687646074}" type="slidenum">
              <a:rPr lang="fr-FR">
                <a:cs typeface="Lucida Sans Unicode" pitchFamily="34" charset="0"/>
              </a:rPr>
              <a:pPr>
                <a:buFont typeface="Times New Roman" pitchFamily="18" charset="0"/>
                <a:buNone/>
              </a:pPr>
              <a:t>50</a:t>
            </a:fld>
            <a:endParaRPr lang="fr-FR">
              <a:cs typeface="Lucida Sans Unicode" pitchFamily="34" charset="0"/>
            </a:endParaRPr>
          </a:p>
        </p:txBody>
      </p:sp>
      <p:sp>
        <p:nvSpPr>
          <p:cNvPr id="11161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162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8"/>
          <p:cNvSpPr>
            <a:spLocks noGrp="1" noChangeArrowheads="1"/>
          </p:cNvSpPr>
          <p:nvPr>
            <p:ph type="sldNum" sz="quarter"/>
          </p:nvPr>
        </p:nvSpPr>
        <p:spPr>
          <a:noFill/>
        </p:spPr>
        <p:txBody>
          <a:bodyPr/>
          <a:lstStyle/>
          <a:p>
            <a:pPr>
              <a:buFont typeface="Times New Roman" pitchFamily="18" charset="0"/>
              <a:buNone/>
            </a:pPr>
            <a:fld id="{334A9452-876D-444C-BE16-C1C84A00C2CD}" type="slidenum">
              <a:rPr lang="fr-FR">
                <a:cs typeface="Lucida Sans Unicode" pitchFamily="34" charset="0"/>
              </a:rPr>
              <a:pPr>
                <a:buFont typeface="Times New Roman" pitchFamily="18" charset="0"/>
                <a:buNone/>
              </a:pPr>
              <a:t>51</a:t>
            </a:fld>
            <a:endParaRPr lang="fr-FR">
              <a:cs typeface="Lucida Sans Unicode" pitchFamily="34" charset="0"/>
            </a:endParaRPr>
          </a:p>
        </p:txBody>
      </p:sp>
      <p:sp>
        <p:nvSpPr>
          <p:cNvPr id="11264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264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3666" name="Rectangle 8"/>
          <p:cNvSpPr>
            <a:spLocks noGrp="1" noChangeArrowheads="1"/>
          </p:cNvSpPr>
          <p:nvPr>
            <p:ph type="sldNum" sz="quarter"/>
          </p:nvPr>
        </p:nvSpPr>
        <p:spPr>
          <a:noFill/>
        </p:spPr>
        <p:txBody>
          <a:bodyPr/>
          <a:lstStyle/>
          <a:p>
            <a:pPr>
              <a:buFont typeface="Times New Roman" pitchFamily="18" charset="0"/>
              <a:buNone/>
            </a:pPr>
            <a:fld id="{5385911B-FBB0-4A81-A04E-998B64D64D43}" type="slidenum">
              <a:rPr lang="fr-FR">
                <a:cs typeface="Lucida Sans Unicode" pitchFamily="34" charset="0"/>
              </a:rPr>
              <a:pPr>
                <a:buFont typeface="Times New Roman" pitchFamily="18" charset="0"/>
                <a:buNone/>
              </a:pPr>
              <a:t>52</a:t>
            </a:fld>
            <a:endParaRPr lang="fr-FR">
              <a:cs typeface="Lucida Sans Unicode" pitchFamily="34" charset="0"/>
            </a:endParaRPr>
          </a:p>
        </p:txBody>
      </p:sp>
      <p:sp>
        <p:nvSpPr>
          <p:cNvPr id="11366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366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4690" name="Rectangle 8"/>
          <p:cNvSpPr>
            <a:spLocks noGrp="1" noChangeArrowheads="1"/>
          </p:cNvSpPr>
          <p:nvPr>
            <p:ph type="sldNum" sz="quarter"/>
          </p:nvPr>
        </p:nvSpPr>
        <p:spPr>
          <a:noFill/>
        </p:spPr>
        <p:txBody>
          <a:bodyPr/>
          <a:lstStyle/>
          <a:p>
            <a:pPr>
              <a:buFont typeface="Times New Roman" pitchFamily="18" charset="0"/>
              <a:buNone/>
            </a:pPr>
            <a:fld id="{F5663448-D360-4C2D-918C-A0595FDD8FF5}" type="slidenum">
              <a:rPr lang="fr-FR">
                <a:cs typeface="Lucida Sans Unicode" pitchFamily="34" charset="0"/>
              </a:rPr>
              <a:pPr>
                <a:buFont typeface="Times New Roman" pitchFamily="18" charset="0"/>
                <a:buNone/>
              </a:pPr>
              <a:t>53</a:t>
            </a:fld>
            <a:endParaRPr lang="fr-FR">
              <a:cs typeface="Lucida Sans Unicode" pitchFamily="34" charset="0"/>
            </a:endParaRPr>
          </a:p>
        </p:txBody>
      </p:sp>
      <p:sp>
        <p:nvSpPr>
          <p:cNvPr id="114691"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4692"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4" name="Rectangle 8"/>
          <p:cNvSpPr>
            <a:spLocks noGrp="1" noChangeArrowheads="1"/>
          </p:cNvSpPr>
          <p:nvPr>
            <p:ph type="sldNum" sz="quarter"/>
          </p:nvPr>
        </p:nvSpPr>
        <p:spPr>
          <a:noFill/>
        </p:spPr>
        <p:txBody>
          <a:bodyPr/>
          <a:lstStyle/>
          <a:p>
            <a:pPr>
              <a:buFont typeface="Times New Roman" pitchFamily="18" charset="0"/>
              <a:buNone/>
            </a:pPr>
            <a:fld id="{0AA37B80-888A-4922-BC8F-E05F71B2CDC2}" type="slidenum">
              <a:rPr lang="fr-FR">
                <a:cs typeface="Lucida Sans Unicode" pitchFamily="34" charset="0"/>
              </a:rPr>
              <a:pPr>
                <a:buFont typeface="Times New Roman" pitchFamily="18" charset="0"/>
                <a:buNone/>
              </a:pPr>
              <a:t>54</a:t>
            </a:fld>
            <a:endParaRPr lang="fr-FR">
              <a:cs typeface="Lucida Sans Unicode" pitchFamily="34" charset="0"/>
            </a:endParaRPr>
          </a:p>
        </p:txBody>
      </p:sp>
      <p:sp>
        <p:nvSpPr>
          <p:cNvPr id="115715"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5716"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6738" name="Rectangle 8"/>
          <p:cNvSpPr>
            <a:spLocks noGrp="1" noChangeArrowheads="1"/>
          </p:cNvSpPr>
          <p:nvPr>
            <p:ph type="sldNum" sz="quarter"/>
          </p:nvPr>
        </p:nvSpPr>
        <p:spPr>
          <a:noFill/>
        </p:spPr>
        <p:txBody>
          <a:bodyPr/>
          <a:lstStyle/>
          <a:p>
            <a:pPr>
              <a:buFont typeface="Times New Roman" pitchFamily="18" charset="0"/>
              <a:buNone/>
            </a:pPr>
            <a:fld id="{BE8A2214-0E83-4D3F-B4EE-DC0D80F35139}" type="slidenum">
              <a:rPr lang="fr-FR">
                <a:cs typeface="Lucida Sans Unicode" pitchFamily="34" charset="0"/>
              </a:rPr>
              <a:pPr>
                <a:buFont typeface="Times New Roman" pitchFamily="18" charset="0"/>
                <a:buNone/>
              </a:pPr>
              <a:t>55</a:t>
            </a:fld>
            <a:endParaRPr lang="fr-FR">
              <a:cs typeface="Lucida Sans Unicode" pitchFamily="34" charset="0"/>
            </a:endParaRPr>
          </a:p>
        </p:txBody>
      </p:sp>
      <p:sp>
        <p:nvSpPr>
          <p:cNvPr id="116739"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6740"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7762" name="Rectangle 8"/>
          <p:cNvSpPr>
            <a:spLocks noGrp="1" noChangeArrowheads="1"/>
          </p:cNvSpPr>
          <p:nvPr>
            <p:ph type="sldNum" sz="quarter"/>
          </p:nvPr>
        </p:nvSpPr>
        <p:spPr>
          <a:noFill/>
        </p:spPr>
        <p:txBody>
          <a:bodyPr/>
          <a:lstStyle/>
          <a:p>
            <a:pPr>
              <a:buFont typeface="Times New Roman" pitchFamily="18" charset="0"/>
              <a:buNone/>
            </a:pPr>
            <a:fld id="{6F38DE82-D57B-48D4-8B79-3DC4F576AD87}" type="slidenum">
              <a:rPr lang="fr-FR">
                <a:cs typeface="Lucida Sans Unicode" pitchFamily="34" charset="0"/>
              </a:rPr>
              <a:pPr>
                <a:buFont typeface="Times New Roman" pitchFamily="18" charset="0"/>
                <a:buNone/>
              </a:pPr>
              <a:t>56</a:t>
            </a:fld>
            <a:endParaRPr lang="fr-FR">
              <a:cs typeface="Lucida Sans Unicode" pitchFamily="34" charset="0"/>
            </a:endParaRPr>
          </a:p>
        </p:txBody>
      </p:sp>
      <p:sp>
        <p:nvSpPr>
          <p:cNvPr id="117763"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7764"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786" name="Rectangle 8"/>
          <p:cNvSpPr>
            <a:spLocks noGrp="1" noChangeArrowheads="1"/>
          </p:cNvSpPr>
          <p:nvPr>
            <p:ph type="sldNum" sz="quarter"/>
          </p:nvPr>
        </p:nvSpPr>
        <p:spPr>
          <a:noFill/>
        </p:spPr>
        <p:txBody>
          <a:bodyPr/>
          <a:lstStyle/>
          <a:p>
            <a:pPr>
              <a:buFont typeface="Times New Roman" pitchFamily="18" charset="0"/>
              <a:buNone/>
            </a:pPr>
            <a:fld id="{B464BB6D-27F0-4542-9C92-526FB6F8883D}" type="slidenum">
              <a:rPr lang="fr-FR">
                <a:cs typeface="Lucida Sans Unicode" pitchFamily="34" charset="0"/>
              </a:rPr>
              <a:pPr>
                <a:buFont typeface="Times New Roman" pitchFamily="18" charset="0"/>
                <a:buNone/>
              </a:pPr>
              <a:t>57</a:t>
            </a:fld>
            <a:endParaRPr lang="fr-FR">
              <a:cs typeface="Lucida Sans Unicode" pitchFamily="34" charset="0"/>
            </a:endParaRPr>
          </a:p>
        </p:txBody>
      </p:sp>
      <p:sp>
        <p:nvSpPr>
          <p:cNvPr id="118787" name="Text Box 1"/>
          <p:cNvSpPr txBox="1">
            <a:spLocks noChangeArrowheads="1"/>
          </p:cNvSpPr>
          <p:nvPr/>
        </p:nvSpPr>
        <p:spPr bwMode="auto">
          <a:xfrm>
            <a:off x="1143000" y="685800"/>
            <a:ext cx="4572000" cy="3429000"/>
          </a:xfrm>
          <a:prstGeom prst="rect">
            <a:avLst/>
          </a:prstGeom>
          <a:solidFill>
            <a:srgbClr val="FFFFFF"/>
          </a:solidFill>
          <a:ln w="9360">
            <a:solidFill>
              <a:srgbClr val="000000"/>
            </a:solidFill>
            <a:miter lim="800000"/>
            <a:headEnd/>
            <a:tailEnd/>
          </a:ln>
        </p:spPr>
        <p:txBody>
          <a:bodyPr wrap="none" anchor="ctr"/>
          <a:lstStyle/>
          <a:p>
            <a:endParaRPr lang="es-ES"/>
          </a:p>
        </p:txBody>
      </p:sp>
      <p:sp>
        <p:nvSpPr>
          <p:cNvPr id="118788" name="Rectangle 2"/>
          <p:cNvSpPr txBox="1">
            <a:spLocks noChangeArrowheads="1"/>
          </p:cNvSpPr>
          <p:nvPr>
            <p:ph type="body"/>
          </p:nvPr>
        </p:nvSpPr>
        <p:spPr>
          <a:xfrm>
            <a:off x="685800" y="4343400"/>
            <a:ext cx="5484813" cy="4208463"/>
          </a:xfrm>
          <a:noFill/>
          <a:ln/>
        </p:spPr>
        <p:txBody>
          <a:bodyPr wrap="none" anchor="ctr"/>
          <a:lstStyle/>
          <a:p>
            <a:endParaRPr lang="es-E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7485AB1E-B17E-4D55-8AE0-C89ECBF61807}" type="slidenum">
              <a:rPr lang="pt-BR"/>
              <a:pPr>
                <a:defRPr/>
              </a:pPr>
              <a:t>‹Nº›</a:t>
            </a:fld>
            <a:endParaRPr lang="pt-BR" dirty="0"/>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07C02EBD-7CD1-4B31-B6BD-96DA3FABBCA0}" type="slidenum">
              <a:rPr lang="pt-BR"/>
              <a:pPr>
                <a:defRPr/>
              </a:pPr>
              <a:t>‹Nº›</a:t>
            </a:fld>
            <a:endParaRPr lang="pt-BR"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6A5BB17D-1367-4285-AEC7-4300D076680B}" type="slidenum">
              <a:rPr lang="pt-BR"/>
              <a:pPr>
                <a:defRPr/>
              </a:pPr>
              <a:t>‹Nº›</a:t>
            </a:fld>
            <a:endParaRPr lang="pt-BR" dirty="0"/>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7013"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6613" y="1600200"/>
            <a:ext cx="4037012" cy="45227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67A7221C-DF61-4F77-BC02-B8DAF9189337}" type="slidenum">
              <a:rPr lang="pt-BR"/>
              <a:pPr>
                <a:defRPr/>
              </a:pPr>
              <a:t>‹Nº›</a:t>
            </a:fld>
            <a:endParaRPr lang="pt-BR"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3"/>
          <p:cNvSpPr>
            <a:spLocks noGrp="1" noChangeArrowheads="1"/>
          </p:cNvSpPr>
          <p:nvPr>
            <p:ph type="dt" idx="10"/>
          </p:nvPr>
        </p:nvSpPr>
        <p:spPr>
          <a:ln/>
        </p:spPr>
        <p:txBody>
          <a:bodyPr/>
          <a:lstStyle>
            <a:lvl1pPr>
              <a:defRPr/>
            </a:lvl1pPr>
          </a:lstStyle>
          <a:p>
            <a:pPr>
              <a:defRPr/>
            </a:pPr>
            <a:endParaRPr lang="pt-BR"/>
          </a:p>
        </p:txBody>
      </p:sp>
      <p:sp>
        <p:nvSpPr>
          <p:cNvPr id="8" name="Rectangle 4"/>
          <p:cNvSpPr>
            <a:spLocks noGrp="1" noChangeArrowheads="1"/>
          </p:cNvSpPr>
          <p:nvPr>
            <p:ph type="ftr" idx="11"/>
          </p:nvPr>
        </p:nvSpPr>
        <p:spPr>
          <a:ln/>
        </p:spPr>
        <p:txBody>
          <a:bodyPr/>
          <a:lstStyle>
            <a:lvl1pPr>
              <a:defRPr/>
            </a:lvl1pPr>
          </a:lstStyle>
          <a:p>
            <a:pPr>
              <a:defRPr/>
            </a:pPr>
            <a:endParaRPr lang="pt-BR"/>
          </a:p>
        </p:txBody>
      </p:sp>
      <p:sp>
        <p:nvSpPr>
          <p:cNvPr id="9" name="Rectangle 5"/>
          <p:cNvSpPr>
            <a:spLocks noGrp="1" noChangeArrowheads="1"/>
          </p:cNvSpPr>
          <p:nvPr>
            <p:ph type="sldNum" idx="12"/>
          </p:nvPr>
        </p:nvSpPr>
        <p:spPr>
          <a:ln/>
        </p:spPr>
        <p:txBody>
          <a:bodyPr/>
          <a:lstStyle>
            <a:lvl1pPr>
              <a:defRPr/>
            </a:lvl1pPr>
          </a:lstStyle>
          <a:p>
            <a:pPr>
              <a:defRPr/>
            </a:pPr>
            <a:fld id="{1218C1D1-CA2F-4CBD-8E48-384D39617DBA}" type="slidenum">
              <a:rPr lang="pt-BR"/>
              <a:pPr>
                <a:defRPr/>
              </a:pPr>
              <a:t>‹Nº›</a:t>
            </a:fld>
            <a:endParaRPr lang="pt-BR"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E6C42750-405A-4970-8CF6-D23A119F2844}" type="slidenum">
              <a:rPr lang="pt-BR"/>
              <a:pPr>
                <a:defRPr/>
              </a:pPr>
              <a:t>‹Nº›</a:t>
            </a:fld>
            <a:endParaRPr lang="pt-BR"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pt-BR"/>
          </a:p>
        </p:txBody>
      </p:sp>
      <p:sp>
        <p:nvSpPr>
          <p:cNvPr id="3" name="Rectangle 4"/>
          <p:cNvSpPr>
            <a:spLocks noGrp="1" noChangeArrowheads="1"/>
          </p:cNvSpPr>
          <p:nvPr>
            <p:ph type="ftr" idx="11"/>
          </p:nvPr>
        </p:nvSpPr>
        <p:spPr>
          <a:ln/>
        </p:spPr>
        <p:txBody>
          <a:bodyPr/>
          <a:lstStyle>
            <a:lvl1pPr>
              <a:defRPr/>
            </a:lvl1pPr>
          </a:lstStyle>
          <a:p>
            <a:pPr>
              <a:defRPr/>
            </a:pPr>
            <a:endParaRPr lang="pt-BR"/>
          </a:p>
        </p:txBody>
      </p:sp>
      <p:sp>
        <p:nvSpPr>
          <p:cNvPr id="4" name="Rectangle 5"/>
          <p:cNvSpPr>
            <a:spLocks noGrp="1" noChangeArrowheads="1"/>
          </p:cNvSpPr>
          <p:nvPr>
            <p:ph type="sldNum" idx="12"/>
          </p:nvPr>
        </p:nvSpPr>
        <p:spPr>
          <a:ln/>
        </p:spPr>
        <p:txBody>
          <a:bodyPr/>
          <a:lstStyle>
            <a:lvl1pPr>
              <a:defRPr/>
            </a:lvl1pPr>
          </a:lstStyle>
          <a:p>
            <a:pPr>
              <a:defRPr/>
            </a:pPr>
            <a:fld id="{FF115565-061F-4AFD-9E97-5FF851EEFF99}" type="slidenum">
              <a:rPr lang="pt-BR"/>
              <a:pPr>
                <a:defRPr/>
              </a:pPr>
              <a:t>‹Nº›</a:t>
            </a:fld>
            <a:endParaRPr lang="pt-BR"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475AB823-4A4E-4A12-AD58-1355F65045A5}" type="slidenum">
              <a:rPr lang="pt-BR"/>
              <a:pPr>
                <a:defRPr/>
              </a:pPr>
              <a:t>‹Nº›</a:t>
            </a:fld>
            <a:endParaRPr lang="pt-BR"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2B983F41-B1F0-4B70-984F-7FA51C25DA42}" type="slidenum">
              <a:rPr lang="pt-BR"/>
              <a:pPr>
                <a:defRPr/>
              </a:pPr>
              <a:t>‹Nº›</a:t>
            </a:fld>
            <a:endParaRPr lang="pt-BR"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E5D2A43F-FCFA-455C-B78F-D96998237BC3}" type="slidenum">
              <a:rPr lang="pt-BR"/>
              <a:pPr>
                <a:defRPr/>
              </a:pPr>
              <a:t>‹Nº›</a:t>
            </a:fld>
            <a:endParaRPr lang="pt-BR"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7813" y="128588"/>
            <a:ext cx="2055812" cy="5994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28588"/>
            <a:ext cx="6018213" cy="5994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87321611-0D21-4E4A-9044-CFEDC3C469D0}" type="slidenum">
              <a:rPr lang="pt-BR"/>
              <a:pPr>
                <a:defRPr/>
              </a:pPr>
              <a:t>‹Nº›</a:t>
            </a:fld>
            <a:endParaRPr lang="pt-BR" dirty="0"/>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28588"/>
            <a:ext cx="8226425" cy="1433512"/>
          </a:xfrm>
        </p:spPr>
        <p:txBody>
          <a:bodyPr/>
          <a:lstStyle/>
          <a:p>
            <a:r>
              <a:rPr lang="es-ES" smtClean="0"/>
              <a:t>Haga clic para modificar el estilo de título del patrón</a:t>
            </a:r>
            <a:endParaRPr lang="es-ES"/>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C1955DBB-9AD1-4FDA-9B90-7C5ED07B4E7E}" type="slidenum">
              <a:rPr lang="pt-BR"/>
              <a:pPr>
                <a:defRPr/>
              </a:pPr>
              <a:t>‹Nº›</a:t>
            </a:fld>
            <a:endParaRPr lang="pt-BR" dirty="0"/>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3CA9F3D-75E9-4BB6-B35C-035FA3AE8A9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128588"/>
            <a:ext cx="8226425" cy="14335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Cliquez pour éditer le format du texte-titre</a:t>
            </a:r>
          </a:p>
        </p:txBody>
      </p:sp>
      <p:sp>
        <p:nvSpPr>
          <p:cNvPr id="1027" name="Rectangle 2"/>
          <p:cNvSpPr>
            <a:spLocks noGrp="1" noChangeArrowheads="1"/>
          </p:cNvSpPr>
          <p:nvPr>
            <p:ph type="body" idx="1"/>
          </p:nvPr>
        </p:nvSpPr>
        <p:spPr bwMode="auto">
          <a:xfrm>
            <a:off x="457200" y="1600200"/>
            <a:ext cx="8226425" cy="45227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
        <p:nvSpPr>
          <p:cNvPr id="2" name="Rectangle 3"/>
          <p:cNvSpPr>
            <a:spLocks noGrp="1" noChangeArrowheads="1"/>
          </p:cNvSpPr>
          <p:nvPr>
            <p:ph type="dt"/>
          </p:nvPr>
        </p:nvSpPr>
        <p:spPr bwMode="auto">
          <a:xfrm>
            <a:off x="457200" y="6245225"/>
            <a:ext cx="2130425" cy="47307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dirty="0" smtClean="0">
                <a:solidFill>
                  <a:srgbClr val="000000"/>
                </a:solidFill>
                <a:ea typeface="+mn-ea"/>
                <a:cs typeface="+mn-cs"/>
              </a:defRPr>
            </a:lvl1pPr>
          </a:lstStyle>
          <a:p>
            <a:pPr>
              <a:defRPr/>
            </a:pPr>
            <a:endParaRPr lang="pt-BR"/>
          </a:p>
        </p:txBody>
      </p:sp>
      <p:sp>
        <p:nvSpPr>
          <p:cNvPr id="1028" name="Rectangle 4"/>
          <p:cNvSpPr>
            <a:spLocks noGrp="1" noChangeArrowheads="1"/>
          </p:cNvSpPr>
          <p:nvPr>
            <p:ph type="ftr"/>
          </p:nvPr>
        </p:nvSpPr>
        <p:spPr bwMode="auto">
          <a:xfrm>
            <a:off x="3124200" y="6245225"/>
            <a:ext cx="2892425" cy="47307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dirty="0" smtClean="0">
                <a:solidFill>
                  <a:srgbClr val="000000"/>
                </a:solidFill>
                <a:ea typeface="+mn-ea"/>
                <a:cs typeface="+mn-cs"/>
              </a:defRPr>
            </a:lvl1pPr>
          </a:lstStyle>
          <a:p>
            <a:pPr>
              <a:defRPr/>
            </a:pPr>
            <a:endParaRPr lang="pt-BR"/>
          </a:p>
        </p:txBody>
      </p:sp>
      <p:sp>
        <p:nvSpPr>
          <p:cNvPr id="1029" name="Rectangle 5"/>
          <p:cNvSpPr>
            <a:spLocks noGrp="1" noChangeArrowheads="1"/>
          </p:cNvSpPr>
          <p:nvPr>
            <p:ph type="sldNum"/>
          </p:nvPr>
        </p:nvSpPr>
        <p:spPr bwMode="auto">
          <a:xfrm>
            <a:off x="6553200" y="6245225"/>
            <a:ext cx="2130425" cy="473075"/>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smtClean="0">
                <a:solidFill>
                  <a:srgbClr val="000000"/>
                </a:solidFill>
                <a:ea typeface="+mn-ea"/>
                <a:cs typeface="+mn-cs"/>
              </a:defRPr>
            </a:lvl1pPr>
          </a:lstStyle>
          <a:p>
            <a:pPr>
              <a:defRPr/>
            </a:pPr>
            <a:fld id="{A6E602A1-E24E-45A3-ADA5-92894CA45221}" type="slidenum">
              <a:rPr lang="pt-BR"/>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p:transition>
  <p:txStyles>
    <p:titleStyle>
      <a:lvl1pPr algn="ctr" defTabSz="449263" rtl="0" eaLnBrk="1" fontAlgn="base" hangingPunct="1">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1" fontAlgn="base" hangingPunct="1">
        <a:spcBef>
          <a:spcPct val="0"/>
        </a:spcBef>
        <a:spcAft>
          <a:spcPct val="0"/>
        </a:spcAft>
        <a:buClr>
          <a:srgbClr val="000000"/>
        </a:buClr>
        <a:buSzPct val="100000"/>
        <a:buFont typeface="Times New Roman" pitchFamily="18" charset="0"/>
        <a:defRPr sz="4400">
          <a:solidFill>
            <a:srgbClr val="000000"/>
          </a:solidFill>
          <a:latin typeface="Arial" charset="0"/>
          <a:ea typeface="Lucida Sans Unicode" pitchFamily="32" charset="0"/>
          <a:cs typeface="Lucida Sans Unicode" pitchFamily="32" charset="0"/>
        </a:defRPr>
      </a:lvl2pPr>
      <a:lvl3pPr algn="ctr" defTabSz="449263" rtl="0" eaLnBrk="1" fontAlgn="base" hangingPunct="1">
        <a:spcBef>
          <a:spcPct val="0"/>
        </a:spcBef>
        <a:spcAft>
          <a:spcPct val="0"/>
        </a:spcAft>
        <a:buClr>
          <a:srgbClr val="000000"/>
        </a:buClr>
        <a:buSzPct val="100000"/>
        <a:buFont typeface="Times New Roman" pitchFamily="18" charset="0"/>
        <a:defRPr sz="4400">
          <a:solidFill>
            <a:srgbClr val="000000"/>
          </a:solidFill>
          <a:latin typeface="Arial" charset="0"/>
          <a:ea typeface="Lucida Sans Unicode" pitchFamily="32" charset="0"/>
          <a:cs typeface="Lucida Sans Unicode" pitchFamily="32" charset="0"/>
        </a:defRPr>
      </a:lvl3pPr>
      <a:lvl4pPr algn="ctr" defTabSz="449263" rtl="0" eaLnBrk="1" fontAlgn="base" hangingPunct="1">
        <a:spcBef>
          <a:spcPct val="0"/>
        </a:spcBef>
        <a:spcAft>
          <a:spcPct val="0"/>
        </a:spcAft>
        <a:buClr>
          <a:srgbClr val="000000"/>
        </a:buClr>
        <a:buSzPct val="100000"/>
        <a:buFont typeface="Times New Roman" pitchFamily="18" charset="0"/>
        <a:defRPr sz="4400">
          <a:solidFill>
            <a:srgbClr val="000000"/>
          </a:solidFill>
          <a:latin typeface="Arial" charset="0"/>
          <a:ea typeface="Lucida Sans Unicode" pitchFamily="32" charset="0"/>
          <a:cs typeface="Lucida Sans Unicode" pitchFamily="32" charset="0"/>
        </a:defRPr>
      </a:lvl4pPr>
      <a:lvl5pPr algn="ctr" defTabSz="449263" rtl="0" eaLnBrk="1" fontAlgn="base" hangingPunct="1">
        <a:spcBef>
          <a:spcPct val="0"/>
        </a:spcBef>
        <a:spcAft>
          <a:spcPct val="0"/>
        </a:spcAft>
        <a:buClr>
          <a:srgbClr val="000000"/>
        </a:buClr>
        <a:buSzPct val="100000"/>
        <a:buFont typeface="Times New Roman" pitchFamily="18" charset="0"/>
        <a:defRPr sz="4400">
          <a:solidFill>
            <a:srgbClr val="000000"/>
          </a:solidFill>
          <a:latin typeface="Arial" charset="0"/>
          <a:ea typeface="Lucida Sans Unicode" pitchFamily="32" charset="0"/>
          <a:cs typeface="Lucida Sans Unicode" pitchFamily="32" charset="0"/>
        </a:defRPr>
      </a:lvl5pPr>
      <a:lvl6pPr marL="25146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pitchFamily="32" charset="0"/>
          <a:cs typeface="Lucida Sans Unicode" pitchFamily="32" charset="0"/>
        </a:defRPr>
      </a:lvl6pPr>
      <a:lvl7pPr marL="29718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pitchFamily="32" charset="0"/>
          <a:cs typeface="Lucida Sans Unicode" pitchFamily="32" charset="0"/>
        </a:defRPr>
      </a:lvl7pPr>
      <a:lvl8pPr marL="34290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pitchFamily="32" charset="0"/>
          <a:cs typeface="Lucida Sans Unicode" pitchFamily="32" charset="0"/>
        </a:defRPr>
      </a:lvl8pPr>
      <a:lvl9pPr marL="38862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pitchFamily="32" charset="0"/>
          <a:cs typeface="Lucida Sans Unicode" pitchFamily="32" charset="0"/>
        </a:defRPr>
      </a:lvl9pPr>
    </p:titleStyle>
    <p:bodyStyle>
      <a:lvl1pPr marL="342900" indent="-342900" algn="l" defTabSz="449263" rtl="0" eaLnBrk="1" fontAlgn="base" hangingPunct="1">
        <a:spcBef>
          <a:spcPts val="800"/>
        </a:spcBef>
        <a:spcAft>
          <a:spcPct val="0"/>
        </a:spcAft>
        <a:buClr>
          <a:srgbClr val="000000"/>
        </a:buClr>
        <a:buSzPct val="100000"/>
        <a:buFont typeface="Times New Roman" pitchFamily="18" charset="0"/>
        <a:defRPr sz="3200">
          <a:solidFill>
            <a:srgbClr val="000000"/>
          </a:solidFill>
          <a:latin typeface="+mn-lt"/>
          <a:ea typeface="+mn-ea"/>
          <a:cs typeface="+mn-cs"/>
        </a:defRPr>
      </a:lvl1pPr>
      <a:lvl2pPr marL="742950" indent="-285750" algn="l" defTabSz="449263" rtl="0" eaLnBrk="1" fontAlgn="base" hangingPunct="1">
        <a:spcBef>
          <a:spcPts val="700"/>
        </a:spcBef>
        <a:spcAft>
          <a:spcPct val="0"/>
        </a:spcAft>
        <a:buClr>
          <a:srgbClr val="000000"/>
        </a:buClr>
        <a:buSzPct val="100000"/>
        <a:buFont typeface="Times New Roman" pitchFamily="18" charset="0"/>
        <a:defRPr sz="2800">
          <a:solidFill>
            <a:srgbClr val="000000"/>
          </a:solidFill>
          <a:latin typeface="+mn-lt"/>
          <a:ea typeface="+mn-ea"/>
          <a:cs typeface="+mn-cs"/>
        </a:defRPr>
      </a:lvl2pPr>
      <a:lvl3pPr marL="1143000" indent="-228600" algn="l" defTabSz="449263" rtl="0" eaLnBrk="1" fontAlgn="base" hangingPunct="1">
        <a:spcBef>
          <a:spcPts val="600"/>
        </a:spcBef>
        <a:spcAft>
          <a:spcPct val="0"/>
        </a:spcAft>
        <a:buClr>
          <a:srgbClr val="000000"/>
        </a:buClr>
        <a:buSzPct val="100000"/>
        <a:buFont typeface="Times New Roman" pitchFamily="18" charset="0"/>
        <a:defRPr sz="2400">
          <a:solidFill>
            <a:srgbClr val="000000"/>
          </a:solidFill>
          <a:latin typeface="+mn-lt"/>
          <a:ea typeface="+mn-ea"/>
          <a:cs typeface="+mn-cs"/>
        </a:defRPr>
      </a:lvl3pPr>
      <a:lvl4pPr marL="16002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4pPr>
      <a:lvl5pPr marL="2057400" indent="-228600" algn="l" defTabSz="449263" rtl="0" eaLnBrk="1" fontAlgn="base" hangingPunct="1">
        <a:spcBef>
          <a:spcPts val="500"/>
        </a:spcBef>
        <a:spcAft>
          <a:spcPct val="0"/>
        </a:spcAft>
        <a:buClr>
          <a:srgbClr val="000000"/>
        </a:buClr>
        <a:buSzPct val="100000"/>
        <a:buFont typeface="Times New Roman" pitchFamily="18" charset="0"/>
        <a:defRPr sz="2000">
          <a:solidFill>
            <a:srgbClr val="000000"/>
          </a:solidFill>
          <a:latin typeface="+mn-lt"/>
          <a:ea typeface="+mn-ea"/>
          <a:cs typeface="+mn-cs"/>
        </a:defRPr>
      </a:lvl5pPr>
      <a:lvl6pPr marL="25146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99617F1-0513-42C4-94A4-27A03CAC508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5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5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6" name="5 Rectángulo"/>
          <p:cNvSpPr/>
          <p:nvPr/>
        </p:nvSpPr>
        <p:spPr>
          <a:xfrm>
            <a:off x="0" y="2852738"/>
            <a:ext cx="9144000" cy="1754187"/>
          </a:xfrm>
          <a:prstGeom prst="rect">
            <a:avLst/>
          </a:prstGeom>
        </p:spPr>
        <p:txBody>
          <a:bodyPr>
            <a:spAutoFit/>
          </a:bodyPr>
          <a:lstStyle/>
          <a:p>
            <a:pPr algn="ctr">
              <a:buFont typeface="Times New Roman" pitchFamily="16" charset="0"/>
              <a:buNone/>
              <a:defRPr/>
            </a:pPr>
            <a:r>
              <a:rPr lang="es-ES" sz="5400" dirty="0">
                <a:effectLst>
                  <a:outerShdw blurRad="38100" dist="38100" dir="2700000" algn="tl">
                    <a:srgbClr val="000000">
                      <a:alpha val="43137"/>
                    </a:srgbClr>
                  </a:outerShdw>
                </a:effectLst>
                <a:latin typeface="Berlin Sans FB" pitchFamily="34" charset="0"/>
                <a:cs typeface="+mn-cs"/>
              </a:rPr>
              <a:t>Maravillas naturales </a:t>
            </a:r>
          </a:p>
          <a:p>
            <a:pPr algn="ctr">
              <a:buFont typeface="Times New Roman" pitchFamily="16" charset="0"/>
              <a:buNone/>
              <a:defRPr/>
            </a:pPr>
            <a:r>
              <a:rPr lang="es-ES" sz="5400" dirty="0">
                <a:effectLst>
                  <a:outerShdw blurRad="38100" dist="38100" dir="2700000" algn="tl">
                    <a:srgbClr val="000000">
                      <a:alpha val="43137"/>
                    </a:srgbClr>
                  </a:outerShdw>
                </a:effectLst>
                <a:latin typeface="Berlin Sans FB" pitchFamily="34" charset="0"/>
                <a:cs typeface="+mn-cs"/>
              </a:rPr>
              <a:t>por accidente</a:t>
            </a:r>
          </a:p>
        </p:txBody>
      </p:sp>
      <p:pic>
        <p:nvPicPr>
          <p:cNvPr id="2051" name="15 Imagen" descr="nor.gif"/>
          <p:cNvPicPr>
            <a:picLocks noChangeAspect="1"/>
          </p:cNvPicPr>
          <p:nvPr/>
        </p:nvPicPr>
        <p:blipFill>
          <a:blip r:embed="rId4"/>
          <a:srcRect/>
          <a:stretch>
            <a:fillRect/>
          </a:stretch>
        </p:blipFill>
        <p:spPr bwMode="auto">
          <a:xfrm>
            <a:off x="1763713" y="6021388"/>
            <a:ext cx="5543550" cy="285750"/>
          </a:xfrm>
          <a:prstGeom prst="rect">
            <a:avLst/>
          </a:prstGeom>
          <a:noFill/>
          <a:ln w="9525">
            <a:noFill/>
            <a:miter lim="800000"/>
            <a:headEnd/>
            <a:tailEnd/>
          </a:ln>
        </p:spPr>
      </p:pic>
      <p:pic>
        <p:nvPicPr>
          <p:cNvPr id="18" name="17 Imagen" descr="Gifs%20ANimados%20Flechas%20(164).gif"/>
          <p:cNvPicPr>
            <a:picLocks noChangeAspect="1"/>
          </p:cNvPicPr>
          <p:nvPr/>
        </p:nvPicPr>
        <p:blipFill>
          <a:blip r:embed="rId5"/>
          <a:srcRect/>
          <a:stretch>
            <a:fillRect/>
          </a:stretch>
        </p:blipFill>
        <p:spPr bwMode="auto">
          <a:xfrm>
            <a:off x="7524750" y="6092825"/>
            <a:ext cx="352425" cy="215900"/>
          </a:xfrm>
          <a:prstGeom prst="rect">
            <a:avLst/>
          </a:prstGeom>
          <a:noFill/>
          <a:ln w="9525">
            <a:noFill/>
            <a:miter lim="800000"/>
            <a:headEnd/>
            <a:tailEnd/>
          </a:ln>
        </p:spPr>
      </p:pic>
    </p:spTree>
  </p:cSld>
  <p:clrMapOvr>
    <a:masterClrMapping/>
  </p:clrMapOvr>
  <p:transition spd="slow">
    <p:fade/>
    <p:sndAc>
      <p:stSnd loop="1">
        <p:snd r:embed="rId3" name="Over%20tne%20Raibow.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50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E7D3F"/>
        </a:solidFill>
        <a:effectLst/>
      </p:bgPr>
    </p:bg>
    <p:spTree>
      <p:nvGrpSpPr>
        <p:cNvPr id="1" name=""/>
        <p:cNvGrpSpPr/>
        <p:nvPr/>
      </p:nvGrpSpPr>
      <p:grpSpPr>
        <a:xfrm>
          <a:off x="0" y="0"/>
          <a:ext cx="0" cy="0"/>
          <a:chOff x="0" y="0"/>
          <a:chExt cx="0" cy="0"/>
        </a:xfrm>
      </p:grpSpPr>
      <p:sp>
        <p:nvSpPr>
          <p:cNvPr id="8" name="7 Rectángulo"/>
          <p:cNvSpPr/>
          <p:nvPr/>
        </p:nvSpPr>
        <p:spPr>
          <a:xfrm>
            <a:off x="0" y="3105150"/>
            <a:ext cx="9144000" cy="1331913"/>
          </a:xfrm>
          <a:prstGeom prst="rect">
            <a:avLst/>
          </a:prstGeom>
        </p:spPr>
        <p:txBody>
          <a:bodyPr>
            <a:spAutoFit/>
          </a:bodyPr>
          <a:lstStyle/>
          <a:p>
            <a:pPr marL="514350" indent="-514350"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1. Un camino de cuentos</a:t>
            </a:r>
          </a:p>
          <a:p>
            <a:pPr marL="514350" indent="-514350"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(Dark Hedges, Irlanda)</a:t>
            </a:r>
          </a:p>
        </p:txBody>
      </p:sp>
      <p:sp>
        <p:nvSpPr>
          <p:cNvPr id="3075" name="8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9 Imagen" descr="Imagen11.jpg"/>
          <p:cNvPicPr>
            <a:picLocks noChangeAspect="1"/>
          </p:cNvPicPr>
          <p:nvPr/>
        </p:nvPicPr>
        <p:blipFill>
          <a:blip r:embed="rId3"/>
          <a:srcRect/>
          <a:stretch>
            <a:fillRect/>
          </a:stretch>
        </p:blipFill>
        <p:spPr bwMode="auto">
          <a:xfrm>
            <a:off x="6350" y="168275"/>
            <a:ext cx="9131300" cy="65214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9 Imagen" descr="Imagen14.jpg"/>
          <p:cNvPicPr>
            <a:picLocks noChangeAspect="1"/>
          </p:cNvPicPr>
          <p:nvPr/>
        </p:nvPicPr>
        <p:blipFill>
          <a:blip r:embed="rId3"/>
          <a:srcRect/>
          <a:stretch>
            <a:fillRect/>
          </a:stretch>
        </p:blipFill>
        <p:spPr bwMode="auto">
          <a:xfrm>
            <a:off x="0" y="569913"/>
            <a:ext cx="9144000" cy="57181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E7D3F"/>
        </a:solidFill>
        <a:effectLst/>
      </p:bgPr>
    </p:bg>
    <p:spTree>
      <p:nvGrpSpPr>
        <p:cNvPr id="1" name=""/>
        <p:cNvGrpSpPr/>
        <p:nvPr/>
      </p:nvGrpSpPr>
      <p:grpSpPr>
        <a:xfrm>
          <a:off x="0" y="0"/>
          <a:ext cx="0" cy="0"/>
          <a:chOff x="0" y="0"/>
          <a:chExt cx="0" cy="0"/>
        </a:xfrm>
      </p:grpSpPr>
      <p:sp>
        <p:nvSpPr>
          <p:cNvPr id="8" name="7 Rectángulo"/>
          <p:cNvSpPr/>
          <p:nvPr/>
        </p:nvSpPr>
        <p:spPr>
          <a:xfrm>
            <a:off x="827088" y="2781300"/>
            <a:ext cx="7416800" cy="2735263"/>
          </a:xfrm>
          <a:prstGeom prst="rect">
            <a:avLst/>
          </a:prstGeom>
        </p:spPr>
        <p:txBody>
          <a:bodyPr>
            <a:spAutoFit/>
          </a:bodyPr>
          <a:lstStyle/>
          <a:p>
            <a:pPr algn="ctr">
              <a:buFont typeface="Times New Roman" pitchFamily="16" charset="0"/>
              <a:buNone/>
              <a:defRPr/>
            </a:pP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Es un tramo único de carretera cerca de Bregagh Armoy, en el condado de Antrim, Irlanda. Las hayas que custodian el camino crecieron demasiado cerca unas de otras compitiendo por la luz. Los árboles fueron plantados por una familia para decorar el acceso a su mansión georgiana hace ya unos cuantos años. Hoy, el camino es una de las postales más fotografiadas de Irlanda.</a:t>
            </a:r>
          </a:p>
        </p:txBody>
      </p:sp>
      <p:sp>
        <p:nvSpPr>
          <p:cNvPr id="6147" name="8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Imagen1iu.jpg"/>
          <p:cNvPicPr>
            <a:picLocks noChangeAspect="1"/>
          </p:cNvPicPr>
          <p:nvPr/>
        </p:nvPicPr>
        <p:blipFill>
          <a:blip r:embed="rId3"/>
          <a:srcRect/>
          <a:stretch>
            <a:fillRect/>
          </a:stretch>
        </p:blipFill>
        <p:spPr bwMode="auto">
          <a:xfrm>
            <a:off x="0" y="0"/>
            <a:ext cx="4557713" cy="6804025"/>
          </a:xfrm>
          <a:prstGeom prst="rect">
            <a:avLst/>
          </a:prstGeom>
          <a:noFill/>
          <a:ln w="9525">
            <a:noFill/>
            <a:miter lim="800000"/>
            <a:headEnd/>
            <a:tailEnd/>
          </a:ln>
        </p:spPr>
      </p:pic>
      <p:pic>
        <p:nvPicPr>
          <p:cNvPr id="11" name="10 Imagen" descr="io.jpg"/>
          <p:cNvPicPr>
            <a:picLocks noChangeAspect="1"/>
          </p:cNvPicPr>
          <p:nvPr/>
        </p:nvPicPr>
        <p:blipFill>
          <a:blip r:embed="rId4"/>
          <a:srcRect/>
          <a:stretch>
            <a:fillRect/>
          </a:stretch>
        </p:blipFill>
        <p:spPr bwMode="auto">
          <a:xfrm>
            <a:off x="4586288" y="0"/>
            <a:ext cx="4557712" cy="68040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1000"/>
                                        <p:tgtEl>
                                          <p:spTgt spid="8"/>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ox(out)">
                                      <p:cBhvr>
                                        <p:cTn id="1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10 Imagen" descr="Imagen2.jpg"/>
          <p:cNvPicPr>
            <a:picLocks noChangeAspect="1"/>
          </p:cNvPicPr>
          <p:nvPr/>
        </p:nvPicPr>
        <p:blipFill>
          <a:blip r:embed="rId3"/>
          <a:srcRect/>
          <a:stretch>
            <a:fillRect/>
          </a:stretch>
        </p:blipFill>
        <p:spPr bwMode="auto">
          <a:xfrm>
            <a:off x="0" y="53975"/>
            <a:ext cx="9144000" cy="67500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3"/>
          <a:srcRect/>
          <a:stretch>
            <a:fillRect/>
          </a:stretch>
        </p:blipFill>
        <p:spPr bwMode="auto">
          <a:xfrm>
            <a:off x="4792663" y="0"/>
            <a:ext cx="4351337" cy="6858000"/>
          </a:xfrm>
          <a:prstGeom prst="rect">
            <a:avLst/>
          </a:prstGeom>
          <a:noFill/>
          <a:ln w="9525">
            <a:noFill/>
            <a:miter lim="800000"/>
            <a:headEnd/>
            <a:tailEnd/>
          </a:ln>
        </p:spPr>
      </p:pic>
      <p:pic>
        <p:nvPicPr>
          <p:cNvPr id="8" name="7 Imagen" descr="The-Dark-Hedges-Co_-Antri-012.jpg"/>
          <p:cNvPicPr>
            <a:picLocks noChangeAspect="1"/>
          </p:cNvPicPr>
          <p:nvPr/>
        </p:nvPicPr>
        <p:blipFill>
          <a:blip r:embed="rId4"/>
          <a:srcRect/>
          <a:stretch>
            <a:fillRect/>
          </a:stretch>
        </p:blipFill>
        <p:spPr bwMode="auto">
          <a:xfrm>
            <a:off x="0" y="0"/>
            <a:ext cx="4705350" cy="6840538"/>
          </a:xfrm>
          <a:prstGeom prst="rect">
            <a:avLst/>
          </a:prstGeom>
          <a:noFill/>
          <a:ln w="9525">
            <a:solidFill>
              <a:schemeClr val="tx1"/>
            </a:solid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1000"/>
                                        <p:tgtEl>
                                          <p:spTgt spid="8"/>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7 Imagen" descr="Imagen8.jpg"/>
          <p:cNvPicPr>
            <a:picLocks noChangeAspect="1"/>
          </p:cNvPicPr>
          <p:nvPr/>
        </p:nvPicPr>
        <p:blipFill>
          <a:blip r:embed="rId3"/>
          <a:srcRect/>
          <a:stretch>
            <a:fillRect/>
          </a:stretch>
        </p:blipFill>
        <p:spPr bwMode="auto">
          <a:xfrm>
            <a:off x="0" y="385763"/>
            <a:ext cx="9144000" cy="60864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Imagen3.jpg"/>
          <p:cNvPicPr>
            <a:picLocks noChangeAspect="1"/>
          </p:cNvPicPr>
          <p:nvPr/>
        </p:nvPicPr>
        <p:blipFill>
          <a:blip r:embed="rId3"/>
          <a:srcRect/>
          <a:stretch>
            <a:fillRect/>
          </a:stretch>
        </p:blipFill>
        <p:spPr bwMode="auto">
          <a:xfrm>
            <a:off x="0" y="0"/>
            <a:ext cx="4465638" cy="6659563"/>
          </a:xfrm>
          <a:prstGeom prst="rect">
            <a:avLst/>
          </a:prstGeom>
          <a:noFill/>
          <a:ln w="9525">
            <a:noFill/>
            <a:miter lim="800000"/>
            <a:headEnd/>
            <a:tailEnd/>
          </a:ln>
        </p:spPr>
      </p:pic>
      <p:pic>
        <p:nvPicPr>
          <p:cNvPr id="8" name="7 Imagen" descr="Imagen1t.jpg"/>
          <p:cNvPicPr>
            <a:picLocks noChangeAspect="1"/>
          </p:cNvPicPr>
          <p:nvPr/>
        </p:nvPicPr>
        <p:blipFill>
          <a:blip r:embed="rId4"/>
          <a:srcRect/>
          <a:stretch>
            <a:fillRect/>
          </a:stretch>
        </p:blipFill>
        <p:spPr bwMode="auto">
          <a:xfrm>
            <a:off x="4519613" y="0"/>
            <a:ext cx="4624387" cy="66595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1000"/>
                                        <p:tgtEl>
                                          <p:spTgt spid="9"/>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out)">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9 Imagen" descr="Imagen6.jpg"/>
          <p:cNvPicPr>
            <a:picLocks noChangeAspect="1"/>
          </p:cNvPicPr>
          <p:nvPr/>
        </p:nvPicPr>
        <p:blipFill>
          <a:blip r:embed="rId3"/>
          <a:srcRect/>
          <a:stretch>
            <a:fillRect/>
          </a:stretch>
        </p:blipFill>
        <p:spPr bwMode="auto">
          <a:xfrm>
            <a:off x="0" y="360363"/>
            <a:ext cx="9144000" cy="61372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Imagen27.jpg"/>
          <p:cNvPicPr>
            <a:picLocks noChangeAspect="1"/>
          </p:cNvPicPr>
          <p:nvPr/>
        </p:nvPicPr>
        <p:blipFill>
          <a:blip r:embed="rId3"/>
          <a:srcRect/>
          <a:stretch>
            <a:fillRect/>
          </a:stretch>
        </p:blipFill>
        <p:spPr bwMode="auto">
          <a:xfrm>
            <a:off x="0" y="0"/>
            <a:ext cx="4648200" cy="6696075"/>
          </a:xfrm>
          <a:prstGeom prst="rect">
            <a:avLst/>
          </a:prstGeom>
          <a:noFill/>
          <a:ln w="9525">
            <a:noFill/>
            <a:miter lim="800000"/>
            <a:headEnd/>
            <a:tailEnd/>
          </a:ln>
        </p:spPr>
      </p:pic>
      <p:pic>
        <p:nvPicPr>
          <p:cNvPr id="10" name="9 Imagen" descr="Imagen1c.jpg"/>
          <p:cNvPicPr>
            <a:picLocks noChangeAspect="1"/>
          </p:cNvPicPr>
          <p:nvPr/>
        </p:nvPicPr>
        <p:blipFill>
          <a:blip r:embed="rId4"/>
          <a:srcRect/>
          <a:stretch>
            <a:fillRect/>
          </a:stretch>
        </p:blipFill>
        <p:spPr bwMode="auto">
          <a:xfrm>
            <a:off x="4695825" y="0"/>
            <a:ext cx="4448175" cy="67151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1000"/>
                                        <p:tgtEl>
                                          <p:spTgt spid="8"/>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ox(out)">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F1F83"/>
        </a:solidFill>
        <a:effectLst/>
      </p:bgPr>
    </p:bg>
    <p:spTree>
      <p:nvGrpSpPr>
        <p:cNvPr id="1" name=""/>
        <p:cNvGrpSpPr/>
        <p:nvPr/>
      </p:nvGrpSpPr>
      <p:grpSpPr>
        <a:xfrm>
          <a:off x="0" y="0"/>
          <a:ext cx="0" cy="0"/>
          <a:chOff x="0" y="0"/>
          <a:chExt cx="0" cy="0"/>
        </a:xfrm>
      </p:grpSpPr>
      <p:sp>
        <p:nvSpPr>
          <p:cNvPr id="12" name="11 Rectángulo"/>
          <p:cNvSpPr/>
          <p:nvPr/>
        </p:nvSpPr>
        <p:spPr>
          <a:xfrm>
            <a:off x="0" y="3105150"/>
            <a:ext cx="9144000" cy="1331913"/>
          </a:xfrm>
          <a:prstGeom prst="rect">
            <a:avLst/>
          </a:prstGeom>
        </p:spPr>
        <p:txBody>
          <a:bodyPr>
            <a:spAutoFit/>
          </a:bodyPr>
          <a:lstStyle/>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2. El géiser del desierto de Gerlach</a:t>
            </a:r>
          </a:p>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 (Estados Unidos).</a:t>
            </a:r>
          </a:p>
        </p:txBody>
      </p:sp>
      <p:sp>
        <p:nvSpPr>
          <p:cNvPr id="14339" name="1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7 Imagen" descr="Imagen17.jpg"/>
          <p:cNvPicPr>
            <a:picLocks noChangeAspect="1"/>
          </p:cNvPicPr>
          <p:nvPr/>
        </p:nvPicPr>
        <p:blipFill>
          <a:blip r:embed="rId3"/>
          <a:srcRect/>
          <a:stretch>
            <a:fillRect/>
          </a:stretch>
        </p:blipFill>
        <p:spPr bwMode="auto">
          <a:xfrm>
            <a:off x="14288" y="0"/>
            <a:ext cx="91154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7 Imagen" descr="Imagen18.jpg"/>
          <p:cNvPicPr>
            <a:picLocks noChangeAspect="1"/>
          </p:cNvPicPr>
          <p:nvPr/>
        </p:nvPicPr>
        <p:blipFill>
          <a:blip r:embed="rId3"/>
          <a:srcRect/>
          <a:stretch>
            <a:fillRect/>
          </a:stretch>
        </p:blipFill>
        <p:spPr bwMode="auto">
          <a:xfrm>
            <a:off x="14288" y="0"/>
            <a:ext cx="9115425"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F1F83"/>
        </a:solidFill>
        <a:effectLst/>
      </p:bgPr>
    </p:bg>
    <p:spTree>
      <p:nvGrpSpPr>
        <p:cNvPr id="1" name=""/>
        <p:cNvGrpSpPr/>
        <p:nvPr/>
      </p:nvGrpSpPr>
      <p:grpSpPr>
        <a:xfrm>
          <a:off x="0" y="0"/>
          <a:ext cx="0" cy="0"/>
          <a:chOff x="0" y="0"/>
          <a:chExt cx="0" cy="0"/>
        </a:xfrm>
      </p:grpSpPr>
      <p:sp>
        <p:nvSpPr>
          <p:cNvPr id="6" name="5 Rectángulo"/>
          <p:cNvSpPr/>
          <p:nvPr/>
        </p:nvSpPr>
        <p:spPr>
          <a:xfrm>
            <a:off x="827088" y="2492375"/>
            <a:ext cx="7489825" cy="3048000"/>
          </a:xfrm>
          <a:prstGeom prst="rect">
            <a:avLst/>
          </a:prstGeom>
        </p:spPr>
        <p:txBody>
          <a:bodyPr>
            <a:spAutoFit/>
          </a:bodyPr>
          <a:lstStyle/>
          <a:p>
            <a:pPr algn="ctr">
              <a:buFont typeface="Times New Roman" pitchFamily="16" charset="0"/>
              <a:buNone/>
              <a:defRPr/>
            </a:pP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Todo era pura aridez en el área de Gerlach, cerca de Nevada, hasta que un grupo de hombres decide hacer una perforación en busca de agua para el ganado y cultivos. Lo que encontraron fue agua termal, que desde entonces, emana por el terreno rocoso iniciando un proceso de sedimentación capaz de formar una escultura natural que parece un paisaje de fantasía. Hoy es casi una atracción turística, pero todo fue una accidentada casualidad.</a:t>
            </a:r>
          </a:p>
        </p:txBody>
      </p:sp>
      <p:sp>
        <p:nvSpPr>
          <p:cNvPr id="17411" name="6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5 Imagen" descr="Imagen15.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Imagen16.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Imagen19.jpg"/>
          <p:cNvPicPr>
            <a:picLocks noChangeAspect="1"/>
          </p:cNvPicPr>
          <p:nvPr/>
        </p:nvPicPr>
        <p:blipFill>
          <a:blip r:embed="rId3"/>
          <a:srcRect/>
          <a:stretch>
            <a:fillRect/>
          </a:stretch>
        </p:blipFill>
        <p:spPr bwMode="auto">
          <a:xfrm>
            <a:off x="298450" y="0"/>
            <a:ext cx="85471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2" name="1 Rectángulo"/>
          <p:cNvSpPr/>
          <p:nvPr/>
        </p:nvSpPr>
        <p:spPr>
          <a:xfrm>
            <a:off x="395288" y="2924175"/>
            <a:ext cx="8316912" cy="1939925"/>
          </a:xfrm>
          <a:prstGeom prst="rect">
            <a:avLst/>
          </a:prstGeom>
        </p:spPr>
        <p:txBody>
          <a:bodyPr>
            <a:spAutoFit/>
          </a:bodyPr>
          <a:lstStyle/>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3. Los maravillosos restos de una antigua explotación minera </a:t>
            </a:r>
          </a:p>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(Las Médulas, España)</a:t>
            </a:r>
          </a:p>
        </p:txBody>
      </p:sp>
      <p:sp>
        <p:nvSpPr>
          <p:cNvPr id="21507"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2 Imagen" descr="Imagen1a.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3 Imagen" descr="Imagen21.jpg"/>
          <p:cNvPicPr>
            <a:picLocks noChangeAspect="1"/>
          </p:cNvPicPr>
          <p:nvPr/>
        </p:nvPicPr>
        <p:blipFill>
          <a:blip r:embed="rId3"/>
          <a:srcRect/>
          <a:stretch>
            <a:fillRect/>
          </a:stretch>
        </p:blipFill>
        <p:spPr bwMode="auto">
          <a:xfrm>
            <a:off x="0" y="508000"/>
            <a:ext cx="9144000" cy="5842000"/>
          </a:xfrm>
          <a:prstGeom prst="rect">
            <a:avLst/>
          </a:prstGeom>
          <a:noFill/>
          <a:ln w="9525">
            <a:noFill/>
            <a:miter lim="800000"/>
            <a:headEnd/>
            <a:tailEnd/>
          </a:ln>
        </p:spPr>
      </p:pic>
    </p:spTree>
  </p:cSld>
  <p:clrMapOvr>
    <a:masterClrMapping/>
  </p:clrMapOvr>
  <p:transition spd="slow">
    <p:split/>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2" name="1 Rectángulo"/>
          <p:cNvSpPr/>
          <p:nvPr/>
        </p:nvSpPr>
        <p:spPr>
          <a:xfrm>
            <a:off x="1476375" y="2997200"/>
            <a:ext cx="6191250" cy="1938338"/>
          </a:xfrm>
          <a:prstGeom prst="rect">
            <a:avLst/>
          </a:prstGeom>
        </p:spPr>
        <p:txBody>
          <a:bodyPr>
            <a:spAutoFit/>
          </a:bodyPr>
          <a:lstStyle/>
          <a:p>
            <a:pPr algn="ctr">
              <a:buFont typeface="Times New Roman" pitchFamily="16" charset="0"/>
              <a:buNone/>
              <a:defRPr/>
            </a:pP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En la comarca de</a:t>
            </a:r>
            <a:r>
              <a:rPr lang="es-ES" sz="2400" b="1" dirty="0">
                <a:solidFill>
                  <a:schemeClr val="tx1"/>
                </a:solidFill>
                <a:effectLst>
                  <a:outerShdw blurRad="38100" dist="38100" dir="2700000" algn="tl">
                    <a:srgbClr val="000000">
                      <a:alpha val="43137"/>
                    </a:srgbClr>
                  </a:outerShdw>
                </a:effectLst>
                <a:latin typeface="Baskerville Old Face" pitchFamily="18" charset="0"/>
                <a:cs typeface="+mn-cs"/>
              </a:rPr>
              <a:t> El Bierzo</a:t>
            </a: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 en la provincia de </a:t>
            </a:r>
            <a:r>
              <a:rPr lang="es-ES" sz="2400" b="1" dirty="0">
                <a:solidFill>
                  <a:schemeClr val="tx1"/>
                </a:solidFill>
                <a:effectLst>
                  <a:outerShdw blurRad="38100" dist="38100" dir="2700000" algn="tl">
                    <a:srgbClr val="000000">
                      <a:alpha val="43137"/>
                    </a:srgbClr>
                  </a:outerShdw>
                </a:effectLst>
                <a:latin typeface="Baskerville Old Face" pitchFamily="18" charset="0"/>
                <a:cs typeface="+mn-cs"/>
              </a:rPr>
              <a:t>León</a:t>
            </a: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 existe un increíble </a:t>
            </a:r>
            <a:r>
              <a:rPr lang="es-ES" sz="2400" b="1" dirty="0">
                <a:solidFill>
                  <a:schemeClr val="tx1"/>
                </a:solidFill>
                <a:effectLst>
                  <a:outerShdw blurRad="38100" dist="38100" dir="2700000" algn="tl">
                    <a:srgbClr val="000000">
                      <a:alpha val="43137"/>
                    </a:srgbClr>
                  </a:outerShdw>
                </a:effectLst>
                <a:latin typeface="Baskerville Old Face" pitchFamily="18" charset="0"/>
                <a:cs typeface="+mn-cs"/>
              </a:rPr>
              <a:t>paraje natural</a:t>
            </a: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 aunque las curiosas formas montañosas fueron originadas por los la explotación minera de oro que llevaron a cabo los romanos en el lugar.</a:t>
            </a:r>
          </a:p>
        </p:txBody>
      </p:sp>
      <p:sp>
        <p:nvSpPr>
          <p:cNvPr id="24579"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2 Imagen" descr="Imagen1f.jpg"/>
          <p:cNvPicPr>
            <a:picLocks noChangeAspect="1"/>
          </p:cNvPicPr>
          <p:nvPr/>
        </p:nvPicPr>
        <p:blipFill>
          <a:blip r:embed="rId3"/>
          <a:srcRect/>
          <a:stretch>
            <a:fillRect/>
          </a:stretch>
        </p:blipFill>
        <p:spPr bwMode="auto">
          <a:xfrm>
            <a:off x="12700" y="0"/>
            <a:ext cx="91186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Imagen2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167767944_07874b6086_z.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Imagen1d.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Imagen2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5400"/>
        </a:solidFill>
        <a:effectLst/>
      </p:bgPr>
    </p:bg>
    <p:spTree>
      <p:nvGrpSpPr>
        <p:cNvPr id="1" name=""/>
        <p:cNvGrpSpPr/>
        <p:nvPr/>
      </p:nvGrpSpPr>
      <p:grpSpPr>
        <a:xfrm>
          <a:off x="0" y="0"/>
          <a:ext cx="0" cy="0"/>
          <a:chOff x="0" y="0"/>
          <a:chExt cx="0" cy="0"/>
        </a:xfrm>
      </p:grpSpPr>
      <p:sp>
        <p:nvSpPr>
          <p:cNvPr id="2" name="1 Rectángulo"/>
          <p:cNvSpPr/>
          <p:nvPr/>
        </p:nvSpPr>
        <p:spPr>
          <a:xfrm>
            <a:off x="0" y="3105150"/>
            <a:ext cx="9144000" cy="1323975"/>
          </a:xfrm>
          <a:prstGeom prst="rect">
            <a:avLst/>
          </a:prstGeom>
        </p:spPr>
        <p:txBody>
          <a:bodyPr>
            <a:spAutoFit/>
          </a:bodyPr>
          <a:lstStyle/>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4. El túnel modelado por </a:t>
            </a:r>
          </a:p>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el paso del tren (Ucrania)</a:t>
            </a:r>
          </a:p>
        </p:txBody>
      </p:sp>
      <p:sp>
        <p:nvSpPr>
          <p:cNvPr id="30723"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Imagen25.jpg"/>
          <p:cNvPicPr>
            <a:picLocks noChangeAspect="1"/>
          </p:cNvPicPr>
          <p:nvPr/>
        </p:nvPicPr>
        <p:blipFill>
          <a:blip r:embed="rId3"/>
          <a:srcRect/>
          <a:stretch>
            <a:fillRect/>
          </a:stretch>
        </p:blipFill>
        <p:spPr bwMode="auto">
          <a:xfrm>
            <a:off x="0" y="0"/>
            <a:ext cx="9144000" cy="7513638"/>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Imagen28.jpg"/>
          <p:cNvPicPr>
            <a:picLocks noChangeAspect="1"/>
          </p:cNvPicPr>
          <p:nvPr/>
        </p:nvPicPr>
        <p:blipFill>
          <a:blip r:embed="rId3"/>
          <a:srcRect/>
          <a:stretch>
            <a:fillRect/>
          </a:stretch>
        </p:blipFill>
        <p:spPr bwMode="auto">
          <a:xfrm>
            <a:off x="0" y="390525"/>
            <a:ext cx="9144000" cy="6076950"/>
          </a:xfrm>
          <a:prstGeom prst="rect">
            <a:avLst/>
          </a:prstGeom>
          <a:noFill/>
          <a:ln w="9525">
            <a:noFill/>
            <a:miter lim="800000"/>
            <a:headEnd/>
            <a:tailEnd/>
          </a:ln>
        </p:spPr>
      </p:pic>
    </p:spTree>
  </p:cSld>
  <p:clrMapOvr>
    <a:masterClrMapping/>
  </p:clrMapOvr>
  <p:transition spd="slow">
    <p:split/>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5400"/>
        </a:solidFill>
        <a:effectLst/>
      </p:bgPr>
    </p:bg>
    <p:spTree>
      <p:nvGrpSpPr>
        <p:cNvPr id="1" name=""/>
        <p:cNvGrpSpPr/>
        <p:nvPr/>
      </p:nvGrpSpPr>
      <p:grpSpPr>
        <a:xfrm>
          <a:off x="0" y="0"/>
          <a:ext cx="0" cy="0"/>
          <a:chOff x="0" y="0"/>
          <a:chExt cx="0" cy="0"/>
        </a:xfrm>
      </p:grpSpPr>
      <p:sp>
        <p:nvSpPr>
          <p:cNvPr id="2" name="1 Rectángulo"/>
          <p:cNvSpPr/>
          <p:nvPr/>
        </p:nvSpPr>
        <p:spPr>
          <a:xfrm>
            <a:off x="1187450" y="2924175"/>
            <a:ext cx="6769100" cy="1939925"/>
          </a:xfrm>
          <a:prstGeom prst="rect">
            <a:avLst/>
          </a:prstGeom>
        </p:spPr>
        <p:txBody>
          <a:bodyPr>
            <a:spAutoFit/>
          </a:bodyPr>
          <a:lstStyle/>
          <a:p>
            <a:pPr algn="ctr">
              <a:buFont typeface="Times New Roman" pitchFamily="16" charset="0"/>
              <a:buNone/>
              <a:defRPr/>
            </a:pP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Ésta vez, la naturaleza se ha adaptado al paso del hombre en forma de tren. Un denso bosque acompañando una vía ha formado un túnel a la medida del tren, una galería frondosa conocida como el “Túnel del amor“</a:t>
            </a:r>
          </a:p>
        </p:txBody>
      </p:sp>
      <p:sp>
        <p:nvSpPr>
          <p:cNvPr id="33795"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h.jpg"/>
          <p:cNvPicPr>
            <a:picLocks noChangeAspect="1"/>
          </p:cNvPicPr>
          <p:nvPr/>
        </p:nvPicPr>
        <p:blipFill>
          <a:blip r:embed="rId3"/>
          <a:srcRect/>
          <a:stretch>
            <a:fillRect/>
          </a:stretch>
        </p:blipFill>
        <p:spPr bwMode="auto">
          <a:xfrm>
            <a:off x="0" y="0"/>
            <a:ext cx="4533900" cy="6824663"/>
          </a:xfrm>
          <a:prstGeom prst="rect">
            <a:avLst/>
          </a:prstGeom>
          <a:noFill/>
          <a:ln w="9525">
            <a:noFill/>
            <a:miter lim="800000"/>
            <a:headEnd/>
            <a:tailEnd/>
          </a:ln>
        </p:spPr>
      </p:pic>
      <p:pic>
        <p:nvPicPr>
          <p:cNvPr id="6" name="5 Imagen" descr="Imagen1j.jpg"/>
          <p:cNvPicPr>
            <a:picLocks noChangeAspect="1"/>
          </p:cNvPicPr>
          <p:nvPr/>
        </p:nvPicPr>
        <p:blipFill>
          <a:blip r:embed="rId4"/>
          <a:srcRect/>
          <a:stretch>
            <a:fillRect/>
          </a:stretch>
        </p:blipFill>
        <p:spPr bwMode="auto">
          <a:xfrm>
            <a:off x="4572000" y="0"/>
            <a:ext cx="4572000" cy="6821488"/>
          </a:xfrm>
          <a:prstGeom prst="rect">
            <a:avLst/>
          </a:prstGeom>
          <a:noFill/>
          <a:ln w="9525">
            <a:noFill/>
            <a:miter lim="800000"/>
            <a:headEnd/>
            <a:tailEnd/>
          </a:ln>
        </p:spPr>
      </p:pic>
    </p:spTree>
  </p:cSld>
  <p:clrMapOvr>
    <a:masterClrMapping/>
  </p:clrMapOvr>
  <p:transition spd="slow"/>
  <p:timing>
    <p:tnLst>
      <p:par>
        <p:cTn id="1" dur="indefinite"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1000"/>
                                        <p:tgtEl>
                                          <p:spTgt spid="5"/>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1 Imagen" descr="Imagen31.jpg"/>
          <p:cNvPicPr>
            <a:picLocks noChangeAspect="1"/>
          </p:cNvPicPr>
          <p:nvPr/>
        </p:nvPicPr>
        <p:blipFill>
          <a:blip r:embed="rId3"/>
          <a:srcRect/>
          <a:stretch>
            <a:fillRect/>
          </a:stretch>
        </p:blipFill>
        <p:spPr bwMode="auto">
          <a:xfrm>
            <a:off x="101600" y="0"/>
            <a:ext cx="89408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Imagen24.jpg"/>
          <p:cNvPicPr>
            <a:picLocks noChangeAspect="1"/>
          </p:cNvPicPr>
          <p:nvPr/>
        </p:nvPicPr>
        <p:blipFill>
          <a:blip r:embed="rId3"/>
          <a:srcRect/>
          <a:stretch>
            <a:fillRect/>
          </a:stretch>
        </p:blipFill>
        <p:spPr bwMode="auto">
          <a:xfrm>
            <a:off x="84138" y="0"/>
            <a:ext cx="8975725"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descr="Imagen32.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Imagen26.jpg"/>
          <p:cNvPicPr>
            <a:picLocks noChangeAspect="1"/>
          </p:cNvPicPr>
          <p:nvPr/>
        </p:nvPicPr>
        <p:blipFill>
          <a:blip r:embed="rId3"/>
          <a:srcRect/>
          <a:stretch>
            <a:fillRect/>
          </a:stretch>
        </p:blipFill>
        <p:spPr bwMode="auto">
          <a:xfrm>
            <a:off x="0" y="377825"/>
            <a:ext cx="9144000" cy="610235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4 Imagen" descr="file1564338_y_40a1cb67.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farm7.static.flickr.com/6099/6319306698_cff648e6d6_z.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Imagen29.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1 Rectángulo"/>
          <p:cNvSpPr/>
          <p:nvPr/>
        </p:nvSpPr>
        <p:spPr>
          <a:xfrm>
            <a:off x="0" y="3068638"/>
            <a:ext cx="9144000" cy="1323975"/>
          </a:xfrm>
          <a:prstGeom prst="rect">
            <a:avLst/>
          </a:prstGeom>
        </p:spPr>
        <p:txBody>
          <a:bodyPr>
            <a:spAutoFit/>
          </a:bodyPr>
          <a:lstStyle/>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5. El derrumbe que dio a luz </a:t>
            </a:r>
          </a:p>
          <a:p>
            <a:pPr algn="ctr">
              <a:buFont typeface="Times New Roman" pitchFamily="16" charset="0"/>
              <a:buNone/>
              <a:defRPr/>
            </a:pPr>
            <a:r>
              <a:rPr lang="es-ES" sz="4000" dirty="0">
                <a:solidFill>
                  <a:schemeClr val="tx1"/>
                </a:solidFill>
                <a:effectLst>
                  <a:outerShdw blurRad="38100" dist="38100" dir="2700000" algn="tl">
                    <a:srgbClr val="000000">
                      <a:alpha val="43137"/>
                    </a:srgbClr>
                  </a:outerShdw>
                </a:effectLst>
                <a:latin typeface="Berlin Sans FB" pitchFamily="34" charset="0"/>
                <a:cs typeface="+mn-cs"/>
              </a:rPr>
              <a:t>un paraíso a escala (Texas)</a:t>
            </a:r>
          </a:p>
        </p:txBody>
      </p:sp>
      <p:sp>
        <p:nvSpPr>
          <p:cNvPr id="43011"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3 Imagen" descr="Imagen39.jpg"/>
          <p:cNvPicPr>
            <a:picLocks noChangeAspect="1"/>
          </p:cNvPicPr>
          <p:nvPr/>
        </p:nvPicPr>
        <p:blipFill>
          <a:blip r:embed="rId3"/>
          <a:srcRect/>
          <a:stretch>
            <a:fillRect/>
          </a:stretch>
        </p:blipFill>
        <p:spPr bwMode="auto">
          <a:xfrm>
            <a:off x="0" y="390525"/>
            <a:ext cx="9144000" cy="607695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5 Imagen" descr="Imagen34.jpg"/>
          <p:cNvPicPr>
            <a:picLocks noChangeAspect="1"/>
          </p:cNvPicPr>
          <p:nvPr/>
        </p:nvPicPr>
        <p:blipFill>
          <a:blip r:embed="rId3"/>
          <a:srcRect/>
          <a:stretch>
            <a:fillRect/>
          </a:stretch>
        </p:blipFill>
        <p:spPr bwMode="auto">
          <a:xfrm>
            <a:off x="0" y="360363"/>
            <a:ext cx="9144000" cy="6137275"/>
          </a:xfrm>
          <a:prstGeom prst="rect">
            <a:avLst/>
          </a:prstGeom>
          <a:noFill/>
          <a:ln w="9525">
            <a:noFill/>
            <a:miter lim="800000"/>
            <a:headEnd/>
            <a:tailEnd/>
          </a:ln>
        </p:spPr>
      </p:pic>
    </p:spTree>
  </p:cSld>
  <p:clrMapOvr>
    <a:masterClrMapping/>
  </p:clrMapOvr>
  <p:transition spd="slow">
    <p:split/>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1 Rectángulo"/>
          <p:cNvSpPr/>
          <p:nvPr/>
        </p:nvSpPr>
        <p:spPr>
          <a:xfrm>
            <a:off x="1403350" y="3357563"/>
            <a:ext cx="6337300" cy="1200150"/>
          </a:xfrm>
          <a:prstGeom prst="rect">
            <a:avLst/>
          </a:prstGeom>
        </p:spPr>
        <p:txBody>
          <a:bodyPr>
            <a:spAutoFit/>
          </a:bodyPr>
          <a:lstStyle/>
          <a:p>
            <a:pPr algn="ctr">
              <a:buFont typeface="Times New Roman" pitchFamily="16" charset="0"/>
              <a:buNone/>
              <a:defRPr/>
            </a:pP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Ésta vez, en el “accidente” no intervino la mano del hombre, sino el trabajo incansable por cientos o miles de años de la naturaleza. </a:t>
            </a:r>
          </a:p>
        </p:txBody>
      </p:sp>
      <p:sp>
        <p:nvSpPr>
          <p:cNvPr id="46083"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4 Imagen" descr="Imagen1..jpg"/>
          <p:cNvPicPr>
            <a:picLocks noChangeAspect="1"/>
          </p:cNvPicPr>
          <p:nvPr/>
        </p:nvPicPr>
        <p:blipFill>
          <a:blip r:embed="rId3"/>
          <a:srcRect/>
          <a:stretch>
            <a:fillRect/>
          </a:stretch>
        </p:blipFill>
        <p:spPr bwMode="auto">
          <a:xfrm>
            <a:off x="0" y="68263"/>
            <a:ext cx="9144000" cy="6721475"/>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1 Rectángulo"/>
          <p:cNvSpPr/>
          <p:nvPr/>
        </p:nvSpPr>
        <p:spPr>
          <a:xfrm>
            <a:off x="1042988" y="2924175"/>
            <a:ext cx="6985000" cy="2309813"/>
          </a:xfrm>
          <a:prstGeom prst="rect">
            <a:avLst/>
          </a:prstGeom>
        </p:spPr>
        <p:txBody>
          <a:bodyPr>
            <a:spAutoFit/>
          </a:bodyPr>
          <a:lstStyle/>
          <a:p>
            <a:pPr algn="ctr">
              <a:buFont typeface="Times New Roman" pitchFamily="16" charset="0"/>
              <a:buNone/>
              <a:defRPr/>
            </a:pPr>
            <a:r>
              <a:rPr lang="es-ES" sz="2400" dirty="0">
                <a:solidFill>
                  <a:schemeClr val="tx1"/>
                </a:solidFill>
                <a:effectLst>
                  <a:outerShdw blurRad="38100" dist="38100" dir="2700000" algn="tl">
                    <a:srgbClr val="000000">
                      <a:alpha val="43137"/>
                    </a:srgbClr>
                  </a:outerShdw>
                </a:effectLst>
                <a:latin typeface="Baskerville Old Face" pitchFamily="18" charset="0"/>
                <a:cs typeface="+mn-cs"/>
              </a:rPr>
              <a:t>Hace poco más de un siglo, en una zona cerca de Austin, en Texas, un río subterráneo (luego de erosionar por miles de años una cavidad), provoca un derrumbe que da lugar a un pequeño oasis resguardado, con aguas calmas, una cascada y vegetación que se ven como un lugar bastante inusual.</a:t>
            </a:r>
          </a:p>
        </p:txBody>
      </p:sp>
      <p:sp>
        <p:nvSpPr>
          <p:cNvPr id="48131" name="2 Rectángulo"/>
          <p:cNvSpPr>
            <a:spLocks noChangeArrowheads="1"/>
          </p:cNvSpPr>
          <p:nvPr/>
        </p:nvSpPr>
        <p:spPr bwMode="auto">
          <a:xfrm>
            <a:off x="250825" y="260350"/>
            <a:ext cx="8642350" cy="6337300"/>
          </a:xfrm>
          <a:prstGeom prst="rect">
            <a:avLst/>
          </a:prstGeom>
          <a:noFill/>
          <a:ln w="9525" algn="ctr">
            <a:solidFill>
              <a:schemeClr val="tx1"/>
            </a:solidFill>
            <a:round/>
            <a:headEnd/>
            <a:tailEnd/>
          </a:ln>
        </p:spPr>
        <p:txBody>
          <a:bodyPr/>
          <a:lstStyle/>
          <a:p>
            <a:endParaRPr lang="es-ES"/>
          </a:p>
        </p:txBody>
      </p:sp>
    </p:spTree>
  </p:cSld>
  <p:clrMapOvr>
    <a:masterClrMapping/>
  </p:clrMapOvr>
  <p:transition spd="slow">
    <p:fade/>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Imagen35.jpg"/>
          <p:cNvPicPr>
            <a:picLocks noChangeAspect="1"/>
          </p:cNvPicPr>
          <p:nvPr/>
        </p:nvPicPr>
        <p:blipFill>
          <a:blip r:embed="rId3"/>
          <a:srcRect/>
          <a:stretch>
            <a:fillRect/>
          </a:stretch>
        </p:blipFill>
        <p:spPr bwMode="auto">
          <a:xfrm>
            <a:off x="0" y="384175"/>
            <a:ext cx="9144000" cy="608965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3 Imagen" descr="Imagen1t.jpg"/>
          <p:cNvPicPr>
            <a:picLocks noChangeAspect="1"/>
          </p:cNvPicPr>
          <p:nvPr/>
        </p:nvPicPr>
        <p:blipFill>
          <a:blip r:embed="rId3"/>
          <a:srcRect/>
          <a:stretch>
            <a:fillRect/>
          </a:stretch>
        </p:blipFill>
        <p:spPr bwMode="auto">
          <a:xfrm>
            <a:off x="0" y="385763"/>
            <a:ext cx="9144000" cy="6086475"/>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2 Rectángulo"/>
          <p:cNvSpPr>
            <a:spLocks noChangeArrowheads="1"/>
          </p:cNvSpPr>
          <p:nvPr/>
        </p:nvSpPr>
        <p:spPr bwMode="auto">
          <a:xfrm>
            <a:off x="900113" y="4652963"/>
            <a:ext cx="7272337" cy="1570037"/>
          </a:xfrm>
          <a:prstGeom prst="rect">
            <a:avLst/>
          </a:prstGeom>
          <a:noFill/>
          <a:ln w="9525">
            <a:noFill/>
            <a:miter lim="800000"/>
            <a:headEnd/>
            <a:tailEnd/>
          </a:ln>
        </p:spPr>
        <p:txBody>
          <a:bodyPr>
            <a:spAutoFit/>
          </a:bodyPr>
          <a:lstStyle/>
          <a:p>
            <a:pPr algn="ctr"/>
            <a:r>
              <a:rPr lang="es-ES" sz="2400">
                <a:solidFill>
                  <a:schemeClr val="tx1"/>
                </a:solidFill>
                <a:latin typeface="Baskerville Old Face" pitchFamily="18" charset="0"/>
              </a:rPr>
              <a:t>La piscina (</a:t>
            </a:r>
            <a:r>
              <a:rPr lang="es-ES" sz="2400" b="1">
                <a:solidFill>
                  <a:schemeClr val="tx1"/>
                </a:solidFill>
                <a:latin typeface="Baskerville Old Face" pitchFamily="18" charset="0"/>
              </a:rPr>
              <a:t>Hamilton Pool</a:t>
            </a:r>
            <a:r>
              <a:rPr lang="es-ES" sz="2400">
                <a:solidFill>
                  <a:schemeClr val="tx1"/>
                </a:solidFill>
                <a:latin typeface="Baskerville Old Face" pitchFamily="18" charset="0"/>
              </a:rPr>
              <a:t>), está rodeada por enormes losas de piedra caliza, y decorada por estalactitas, musgo y algunos arbustos que crecen colgados entre las rocas. Hoy recibe cientos de visitantes, sobre todo cada verano.</a:t>
            </a:r>
          </a:p>
        </p:txBody>
      </p:sp>
      <p:pic>
        <p:nvPicPr>
          <p:cNvPr id="51203" name="3 Imagen" descr="Imagen1i.jpg"/>
          <p:cNvPicPr>
            <a:picLocks noChangeAspect="1"/>
          </p:cNvPicPr>
          <p:nvPr/>
        </p:nvPicPr>
        <p:blipFill>
          <a:blip r:embed="rId3"/>
          <a:srcRect/>
          <a:stretch>
            <a:fillRect/>
          </a:stretch>
        </p:blipFill>
        <p:spPr bwMode="auto">
          <a:xfrm>
            <a:off x="0" y="1484313"/>
            <a:ext cx="9144000" cy="2843212"/>
          </a:xfrm>
          <a:prstGeom prst="rect">
            <a:avLst/>
          </a:prstGeom>
          <a:noFill/>
          <a:ln w="9525">
            <a:noFill/>
            <a:miter lim="800000"/>
            <a:headEnd/>
            <a:tailEnd/>
          </a:ln>
        </p:spPr>
      </p:pic>
      <p:pic>
        <p:nvPicPr>
          <p:cNvPr id="8" name="7 Imagen" descr="Imagen1bg.jpg"/>
          <p:cNvPicPr>
            <a:picLocks noChangeAspect="1"/>
          </p:cNvPicPr>
          <p:nvPr/>
        </p:nvPicPr>
        <p:blipFill>
          <a:blip r:embed="rId4"/>
          <a:srcRect/>
          <a:stretch>
            <a:fillRect/>
          </a:stretch>
        </p:blipFill>
        <p:spPr bwMode="auto">
          <a:xfrm>
            <a:off x="0" y="1484313"/>
            <a:ext cx="9144000" cy="2868612"/>
          </a:xfrm>
          <a:prstGeom prst="rect">
            <a:avLst/>
          </a:prstGeom>
          <a:noFill/>
          <a:ln w="9525">
            <a:noFill/>
            <a:miter lim="800000"/>
            <a:headEnd/>
            <a:tailEnd/>
          </a:ln>
        </p:spPr>
      </p:pic>
      <p:pic>
        <p:nvPicPr>
          <p:cNvPr id="9" name="8 Imagen" descr="Imagen33.jpg"/>
          <p:cNvPicPr>
            <a:picLocks noChangeAspect="1"/>
          </p:cNvPicPr>
          <p:nvPr/>
        </p:nvPicPr>
        <p:blipFill>
          <a:blip r:embed="rId5"/>
          <a:srcRect/>
          <a:stretch>
            <a:fillRect/>
          </a:stretch>
        </p:blipFill>
        <p:spPr bwMode="auto">
          <a:xfrm>
            <a:off x="0" y="188913"/>
            <a:ext cx="9144000" cy="4321175"/>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0.70"/>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2 Imagen" descr="Imagen39.jpg"/>
          <p:cNvPicPr>
            <a:picLocks noChangeAspect="1"/>
          </p:cNvPicPr>
          <p:nvPr/>
        </p:nvPicPr>
        <p:blipFill>
          <a:blip r:embed="rId3"/>
          <a:srcRect/>
          <a:stretch>
            <a:fillRect/>
          </a:stretch>
        </p:blipFill>
        <p:spPr bwMode="auto">
          <a:xfrm>
            <a:off x="0" y="390525"/>
            <a:ext cx="9144000" cy="607695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Imagen38.jpg"/>
          <p:cNvPicPr>
            <a:picLocks noChangeAspect="1"/>
          </p:cNvPicPr>
          <p:nvPr/>
        </p:nvPicPr>
        <p:blipFill>
          <a:blip r:embed="rId3"/>
          <a:srcRect/>
          <a:stretch>
            <a:fillRect/>
          </a:stretch>
        </p:blipFill>
        <p:spPr bwMode="auto">
          <a:xfrm>
            <a:off x="0" y="374650"/>
            <a:ext cx="9144000" cy="61087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4 Imagen" descr="Imagen1nh.jpg"/>
          <p:cNvPicPr>
            <a:picLocks noChangeAspect="1"/>
          </p:cNvPicPr>
          <p:nvPr/>
        </p:nvPicPr>
        <p:blipFill>
          <a:blip r:embed="rId3"/>
          <a:srcRect/>
          <a:stretch>
            <a:fillRect/>
          </a:stretch>
        </p:blipFill>
        <p:spPr bwMode="auto">
          <a:xfrm>
            <a:off x="7938" y="0"/>
            <a:ext cx="9128125"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7.jpg"/>
          <p:cNvPicPr>
            <a:picLocks noChangeAspect="1"/>
          </p:cNvPicPr>
          <p:nvPr/>
        </p:nvPicPr>
        <p:blipFill>
          <a:blip r:embed="rId3"/>
          <a:srcRect/>
          <a:stretch>
            <a:fillRect/>
          </a:stretch>
        </p:blipFill>
        <p:spPr bwMode="auto">
          <a:xfrm>
            <a:off x="0" y="333375"/>
            <a:ext cx="4594225" cy="6119813"/>
          </a:xfrm>
          <a:prstGeom prst="rect">
            <a:avLst/>
          </a:prstGeom>
          <a:noFill/>
          <a:ln w="9525">
            <a:noFill/>
            <a:miter lim="800000"/>
            <a:headEnd/>
            <a:tailEnd/>
          </a:ln>
        </p:spPr>
      </p:pic>
      <p:pic>
        <p:nvPicPr>
          <p:cNvPr id="3" name="2 Imagen" descr="Imagen42.jpg"/>
          <p:cNvPicPr>
            <a:picLocks noChangeAspect="1"/>
          </p:cNvPicPr>
          <p:nvPr/>
        </p:nvPicPr>
        <p:blipFill>
          <a:blip r:embed="rId4"/>
          <a:srcRect/>
          <a:stretch>
            <a:fillRect/>
          </a:stretch>
        </p:blipFill>
        <p:spPr bwMode="auto">
          <a:xfrm>
            <a:off x="4662488" y="333375"/>
            <a:ext cx="4481512" cy="6119813"/>
          </a:xfrm>
          <a:prstGeom prst="rect">
            <a:avLst/>
          </a:prstGeom>
          <a:noFill/>
          <a:ln w="9525">
            <a:noFill/>
            <a:miter lim="800000"/>
            <a:headEnd/>
            <a:tailEnd/>
          </a:ln>
        </p:spPr>
      </p:pic>
    </p:spTree>
  </p:cSld>
  <p:clrMapOvr>
    <a:masterClrMapping/>
  </p:clrMapOvr>
  <p:transition spd="slow"/>
  <p:timing>
    <p:tnLst>
      <p:par>
        <p:cTn id="1" dur="indefinite"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2 Imagen" descr="Hamilton%20Pool%203.jpg"/>
          <p:cNvPicPr>
            <a:picLocks noChangeAspect="1"/>
          </p:cNvPicPr>
          <p:nvPr/>
        </p:nvPicPr>
        <p:blipFill>
          <a:blip r:embed="rId3"/>
          <a:srcRect/>
          <a:stretch>
            <a:fillRect/>
          </a:stretch>
        </p:blipFill>
        <p:spPr bwMode="auto">
          <a:xfrm>
            <a:off x="0" y="-674688"/>
            <a:ext cx="9161463" cy="7532688"/>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Imagen4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Imagen4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2 Imagen" descr="Imagen36.jpg"/>
          <p:cNvPicPr>
            <a:picLocks noChangeAspect="1"/>
          </p:cNvPicPr>
          <p:nvPr/>
        </p:nvPicPr>
        <p:blipFill>
          <a:blip r:embed="rId3"/>
          <a:srcRect/>
          <a:stretch>
            <a:fillRect/>
          </a:stretch>
        </p:blipFill>
        <p:spPr bwMode="auto">
          <a:xfrm>
            <a:off x="0" y="382588"/>
            <a:ext cx="9144000" cy="6092825"/>
          </a:xfrm>
          <a:prstGeom prst="rect">
            <a:avLst/>
          </a:prstGeom>
          <a:noFill/>
          <a:ln w="9525">
            <a:noFill/>
            <a:miter lim="800000"/>
            <a:headEnd/>
            <a:tailEnd/>
          </a:ln>
        </p:spPr>
      </p:pic>
      <p:sp>
        <p:nvSpPr>
          <p:cNvPr id="4" name="3 CuadroTexto"/>
          <p:cNvSpPr txBox="1">
            <a:spLocks noChangeArrowheads="1"/>
          </p:cNvSpPr>
          <p:nvPr/>
        </p:nvSpPr>
        <p:spPr bwMode="auto">
          <a:xfrm>
            <a:off x="7218363" y="5229225"/>
            <a:ext cx="1066800" cy="923925"/>
          </a:xfrm>
          <a:prstGeom prst="rect">
            <a:avLst/>
          </a:prstGeom>
          <a:noFill/>
          <a:ln w="9525">
            <a:noFill/>
            <a:miter lim="800000"/>
            <a:headEnd/>
            <a:tailEnd/>
          </a:ln>
        </p:spPr>
        <p:txBody>
          <a:bodyPr wrap="none">
            <a:spAutoFit/>
          </a:bodyPr>
          <a:lstStyle/>
          <a:p>
            <a:pPr algn="ctr"/>
            <a:r>
              <a:rPr lang="es-ES" sz="5400">
                <a:solidFill>
                  <a:schemeClr val="tx1"/>
                </a:solidFill>
                <a:latin typeface="Berlin Sans FB" pitchFamily="34" charset="0"/>
              </a:rPr>
              <a:t>Fin</a:t>
            </a:r>
          </a:p>
        </p:txBody>
      </p:sp>
    </p:spTree>
  </p:cSld>
  <p:clrMapOvr>
    <a:masterClrMapping/>
  </p:clrMapOvr>
  <p:transition spd="slow">
    <p:zoom/>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4326">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Lucida Sans Unicode"/>
        <a:cs typeface="Lucida Sans Unicode"/>
      </a:majorFont>
      <a:minorFont>
        <a:latin typeface="Arial"/>
        <a:ea typeface="Lucida Sans Unicode"/>
        <a:cs typeface="Lucida Sans Unicod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pp4326</Template>
  <TotalTime>2</TotalTime>
  <Words>561</Words>
  <PresentationFormat>Presentación en pantalla (4:3)</PresentationFormat>
  <Paragraphs>105</Paragraphs>
  <Slides>58</Slides>
  <Notes>57</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58</vt:i4>
      </vt:variant>
    </vt:vector>
  </HeadingPairs>
  <TitlesOfParts>
    <vt:vector size="65" baseType="lpstr">
      <vt:lpstr>Arial</vt:lpstr>
      <vt:lpstr>Lucida Sans Unicode</vt:lpstr>
      <vt:lpstr>Times New Roman</vt:lpstr>
      <vt:lpstr>Berlin Sans FB</vt:lpstr>
      <vt:lpstr>Baskerville Old Face</vt:lpstr>
      <vt:lpstr>pp4326</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cp:lastPrinted>1601-01-01T00:00:00Z</cp:lastPrinted>
  <dcterms:created xsi:type="dcterms:W3CDTF">2013-11-19T10:50:53Z</dcterms:created>
  <dcterms:modified xsi:type="dcterms:W3CDTF">2013-11-19T10:53:34Z</dcterms:modified>
</cp:coreProperties>
</file>