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0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v855MIxA3ssQ7kKEovfmGw==" hashData="l5oA/6FEs85b+xhywSpU6gQPFo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80" d="100"/>
          <a:sy n="80" d="100"/>
        </p:scale>
        <p:origin x="-69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40" d="100"/>
        <a:sy n="14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EC79008-B95A-4865-AAFC-A31E6F0A69A7}" type="datetimeFigureOut">
              <a:rPr lang="pl-PL"/>
              <a:pPr>
                <a:defRPr/>
              </a:pPr>
              <a:t>2020-10-17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  <a:endParaRPr lang="pl-PL" noProof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A1F1993-7C7E-4E32-B215-51872F3A0033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142293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BA8ED-A135-46AA-86EA-E383F3F810E8}" type="datetimeFigureOut">
              <a:rPr lang="pl-PL"/>
              <a:pPr>
                <a:defRPr/>
              </a:pPr>
              <a:t>2020-10-17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9E247A-F66F-435C-AAE7-7FE09E503A33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16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CFFDB9-A464-4CAC-B1DC-A78454E04DEB}" type="datetimeFigureOut">
              <a:rPr lang="pl-PL"/>
              <a:pPr>
                <a:defRPr/>
              </a:pPr>
              <a:t>2020-10-17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AE5C3-EA49-4422-907D-F24ADCF1A2A9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16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C3ED66-7D42-4F5F-AC97-33EB6B0E419D}" type="datetimeFigureOut">
              <a:rPr lang="pl-PL"/>
              <a:pPr>
                <a:defRPr/>
              </a:pPr>
              <a:t>2020-10-17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7A956-938C-4A37-A49D-AD7593DCA087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16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A9D8AF-6327-44BC-AAD6-D60289D36834}" type="datetimeFigureOut">
              <a:rPr lang="pl-PL"/>
              <a:pPr>
                <a:defRPr/>
              </a:pPr>
              <a:t>2020-10-17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1549B1-C6E6-4193-86A5-FABFF6987EC2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16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816C9B-6147-4FEE-A612-45F80FEA7AA2}" type="datetimeFigureOut">
              <a:rPr lang="pl-PL"/>
              <a:pPr>
                <a:defRPr/>
              </a:pPr>
              <a:t>2020-10-17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AB51D5-18EA-4D75-B313-A5CFF10E6AF5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16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A53E58-68E5-478D-A436-ACD181633334}" type="datetimeFigureOut">
              <a:rPr lang="pl-PL"/>
              <a:pPr>
                <a:defRPr/>
              </a:pPr>
              <a:t>2020-10-17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106A42-CE4B-4A86-873F-4FD0E61829D5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16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381E29-EDF3-499D-9E4B-6AC2E8A3B8B0}" type="datetimeFigureOut">
              <a:rPr lang="pl-PL"/>
              <a:pPr>
                <a:defRPr/>
              </a:pPr>
              <a:t>2020-10-17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AA5A44-EAE2-47DA-9D40-19C5A3CA2636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16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44028F-A407-416C-B4B5-257075A1CE24}" type="datetimeFigureOut">
              <a:rPr lang="pl-PL"/>
              <a:pPr>
                <a:defRPr/>
              </a:pPr>
              <a:t>2020-10-17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39788-E5FD-4D84-B652-70FC48F5F311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16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9ED46F-8155-4AFB-A78B-8D1BBBA08F39}" type="datetimeFigureOut">
              <a:rPr lang="pl-PL"/>
              <a:pPr>
                <a:defRPr/>
              </a:pPr>
              <a:t>2020-10-17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0DA103-1949-4801-B758-40EEE8D0512A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16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74D19F-8DA3-4407-8AD4-54755687A135}" type="datetimeFigureOut">
              <a:rPr lang="pl-PL"/>
              <a:pPr>
                <a:defRPr/>
              </a:pPr>
              <a:t>2020-10-17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7D880B-BFDF-4170-B168-34A9F864B798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16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D86839-AEF6-4384-A220-B7EA57B65419}" type="datetimeFigureOut">
              <a:rPr lang="pl-PL"/>
              <a:pPr>
                <a:defRPr/>
              </a:pPr>
              <a:t>2020-10-17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35012A-4688-44D8-ABE4-5AEF870A0F50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16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748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7404F73-E2D3-4711-B3D6-45078F62B7BB}" type="datetimeFigureOut">
              <a:rPr lang="pl-PL"/>
              <a:pPr>
                <a:defRPr/>
              </a:pPr>
              <a:t>2020-10-17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5813A07-D12F-4523-80BD-4B41611BC483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6000">
    <p:newsflash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image" Target="../media/image19.jpeg"/><Relationship Id="rId18" Type="http://schemas.openxmlformats.org/officeDocument/2006/relationships/image" Target="../media/image24.jpeg"/><Relationship Id="rId3" Type="http://schemas.openxmlformats.org/officeDocument/2006/relationships/image" Target="../media/image9.jpeg"/><Relationship Id="rId21" Type="http://schemas.openxmlformats.org/officeDocument/2006/relationships/image" Target="../media/image27.jpeg"/><Relationship Id="rId7" Type="http://schemas.openxmlformats.org/officeDocument/2006/relationships/image" Target="../media/image13.jpeg"/><Relationship Id="rId12" Type="http://schemas.openxmlformats.org/officeDocument/2006/relationships/image" Target="../media/image18.jpeg"/><Relationship Id="rId17" Type="http://schemas.openxmlformats.org/officeDocument/2006/relationships/image" Target="../media/image23.jpeg"/><Relationship Id="rId2" Type="http://schemas.openxmlformats.org/officeDocument/2006/relationships/image" Target="../media/image8.jpeg"/><Relationship Id="rId16" Type="http://schemas.openxmlformats.org/officeDocument/2006/relationships/image" Target="../media/image22.jpeg"/><Relationship Id="rId20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24" Type="http://schemas.openxmlformats.org/officeDocument/2006/relationships/image" Target="../media/image30.jpeg"/><Relationship Id="rId5" Type="http://schemas.openxmlformats.org/officeDocument/2006/relationships/image" Target="../media/image11.jpeg"/><Relationship Id="rId15" Type="http://schemas.openxmlformats.org/officeDocument/2006/relationships/image" Target="../media/image21.jpeg"/><Relationship Id="rId23" Type="http://schemas.openxmlformats.org/officeDocument/2006/relationships/image" Target="../media/image29.jpeg"/><Relationship Id="rId10" Type="http://schemas.openxmlformats.org/officeDocument/2006/relationships/image" Target="../media/image16.jpeg"/><Relationship Id="rId19" Type="http://schemas.openxmlformats.org/officeDocument/2006/relationships/image" Target="../media/image25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Relationship Id="rId14" Type="http://schemas.openxmlformats.org/officeDocument/2006/relationships/image" Target="../media/image20.jpeg"/><Relationship Id="rId22" Type="http://schemas.openxmlformats.org/officeDocument/2006/relationships/image" Target="../media/image2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Relationship Id="rId9" Type="http://schemas.openxmlformats.org/officeDocument/2006/relationships/image" Target="../media/image3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13" Type="http://schemas.openxmlformats.org/officeDocument/2006/relationships/image" Target="../media/image50.jpeg"/><Relationship Id="rId18" Type="http://schemas.openxmlformats.org/officeDocument/2006/relationships/image" Target="../media/image55.jpeg"/><Relationship Id="rId3" Type="http://schemas.openxmlformats.org/officeDocument/2006/relationships/image" Target="../media/image40.jpeg"/><Relationship Id="rId21" Type="http://schemas.openxmlformats.org/officeDocument/2006/relationships/image" Target="../media/image58.jpeg"/><Relationship Id="rId7" Type="http://schemas.openxmlformats.org/officeDocument/2006/relationships/image" Target="../media/image44.jpeg"/><Relationship Id="rId12" Type="http://schemas.openxmlformats.org/officeDocument/2006/relationships/image" Target="../media/image49.jpeg"/><Relationship Id="rId17" Type="http://schemas.openxmlformats.org/officeDocument/2006/relationships/image" Target="../media/image54.jpeg"/><Relationship Id="rId2" Type="http://schemas.openxmlformats.org/officeDocument/2006/relationships/image" Target="../media/image39.jpeg"/><Relationship Id="rId16" Type="http://schemas.openxmlformats.org/officeDocument/2006/relationships/image" Target="../media/image53.jpeg"/><Relationship Id="rId20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11" Type="http://schemas.openxmlformats.org/officeDocument/2006/relationships/image" Target="../media/image48.jpeg"/><Relationship Id="rId24" Type="http://schemas.openxmlformats.org/officeDocument/2006/relationships/image" Target="../media/image61.jpeg"/><Relationship Id="rId5" Type="http://schemas.openxmlformats.org/officeDocument/2006/relationships/image" Target="../media/image42.jpeg"/><Relationship Id="rId15" Type="http://schemas.openxmlformats.org/officeDocument/2006/relationships/image" Target="../media/image52.jpeg"/><Relationship Id="rId23" Type="http://schemas.openxmlformats.org/officeDocument/2006/relationships/image" Target="../media/image60.jpeg"/><Relationship Id="rId10" Type="http://schemas.openxmlformats.org/officeDocument/2006/relationships/image" Target="../media/image47.jpeg"/><Relationship Id="rId19" Type="http://schemas.openxmlformats.org/officeDocument/2006/relationships/image" Target="../media/image56.jpeg"/><Relationship Id="rId4" Type="http://schemas.openxmlformats.org/officeDocument/2006/relationships/image" Target="../media/image41.jpeg"/><Relationship Id="rId9" Type="http://schemas.openxmlformats.org/officeDocument/2006/relationships/image" Target="../media/image46.jpeg"/><Relationship Id="rId14" Type="http://schemas.openxmlformats.org/officeDocument/2006/relationships/image" Target="../media/image51.jpeg"/><Relationship Id="rId22" Type="http://schemas.openxmlformats.org/officeDocument/2006/relationships/image" Target="../media/image5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4.png"/><Relationship Id="rId10" Type="http://schemas.openxmlformats.org/officeDocument/2006/relationships/image" Target="../media/image6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1835696" y="663671"/>
            <a:ext cx="4888005" cy="181588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Above"/>
              <a:lightRig rig="threePt" dir="t">
                <a:rot lat="0" lon="0" rev="1200000"/>
              </a:lightRig>
            </a:scene3d>
            <a:sp3d extrusionH="57150" contourW="63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56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30000">
                      <a:schemeClr val="bg1"/>
                    </a:gs>
                    <a:gs pos="50000">
                      <a:schemeClr val="accent2">
                        <a:lumMod val="60000"/>
                        <a:lumOff val="40000"/>
                      </a:schemeClr>
                    </a:gs>
                    <a:gs pos="64000">
                      <a:schemeClr val="bg1"/>
                    </a:gs>
                  </a:gsLst>
                  <a:lin ang="5400000"/>
                </a:gradFill>
                <a:latin typeface="Footlight MT Light" pitchFamily="18" charset="0"/>
                <a:cs typeface="+mn-cs"/>
              </a:rPr>
              <a:t>Maravillas </a:t>
            </a:r>
            <a:endParaRPr lang="es-ES" sz="56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30000">
                    <a:schemeClr val="bg1"/>
                  </a:gs>
                  <a:gs pos="50000">
                    <a:schemeClr val="accent2">
                      <a:lumMod val="60000"/>
                      <a:lumOff val="40000"/>
                    </a:schemeClr>
                  </a:gs>
                  <a:gs pos="64000">
                    <a:schemeClr val="bg1"/>
                  </a:gs>
                </a:gsLst>
                <a:lin ang="5400000"/>
              </a:gradFill>
              <a:latin typeface="Footlight MT Light" pitchFamily="18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56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30000">
                      <a:schemeClr val="bg1"/>
                    </a:gs>
                    <a:gs pos="50000">
                      <a:schemeClr val="accent2">
                        <a:lumMod val="60000"/>
                        <a:lumOff val="40000"/>
                      </a:schemeClr>
                    </a:gs>
                    <a:gs pos="64000">
                      <a:schemeClr val="bg1"/>
                    </a:gs>
                  </a:gsLst>
                  <a:lin ang="5400000"/>
                </a:gradFill>
                <a:latin typeface="Footlight MT Light" pitchFamily="18" charset="0"/>
                <a:cs typeface="+mn-cs"/>
              </a:rPr>
              <a:t>de </a:t>
            </a:r>
            <a:r>
              <a:rPr lang="pl-PL" sz="56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30000">
                      <a:schemeClr val="bg1"/>
                    </a:gs>
                    <a:gs pos="50000">
                      <a:schemeClr val="accent2">
                        <a:lumMod val="60000"/>
                        <a:lumOff val="40000"/>
                      </a:schemeClr>
                    </a:gs>
                    <a:gs pos="64000">
                      <a:schemeClr val="bg1"/>
                    </a:gs>
                  </a:gsLst>
                  <a:lin ang="5400000"/>
                </a:gradFill>
                <a:latin typeface="Footlight MT Light" pitchFamily="18" charset="0"/>
                <a:cs typeface="+mn-cs"/>
              </a:rPr>
              <a:t>la naturaleza</a:t>
            </a:r>
            <a:endParaRPr lang="pl-PL" sz="56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30000">
                    <a:schemeClr val="bg1"/>
                  </a:gs>
                  <a:gs pos="50000">
                    <a:schemeClr val="accent2">
                      <a:lumMod val="60000"/>
                      <a:lumOff val="40000"/>
                    </a:schemeClr>
                  </a:gs>
                  <a:gs pos="64000">
                    <a:schemeClr val="bg1"/>
                  </a:gs>
                </a:gsLst>
                <a:lin ang="5400000"/>
              </a:gradFill>
              <a:latin typeface="Footlight MT Light" pitchFamily="18" charset="0"/>
              <a:cs typeface="+mn-cs"/>
            </a:endParaRPr>
          </a:p>
        </p:txBody>
      </p:sp>
      <p:pic>
        <p:nvPicPr>
          <p:cNvPr id="2050" name="Picture 2" descr="D:\Wojtek\Prezentacje\CUDA NATURY\Europa\NORWEGIA\Senja Island Norway\NOWE\152460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114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D:\Wojtek\Prezentacje\CUDA NATURY\Europa\NORWEGIA\Senja Island Norway\NOWE\152460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34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5000">
    <p:newsflash/>
    <p:sndAc>
      <p:stSnd>
        <p:snd r:embed="rId2" name="8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300"/>
                            </p:stCondLst>
                            <p:childTnLst>
                              <p:par>
                                <p:cTn id="18" presetID="41" presetClass="entr" presetSubtype="0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253394" y="1643050"/>
            <a:ext cx="4724755" cy="98488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Above"/>
              <a:lightRig rig="threePt" dir="t">
                <a:rot lat="0" lon="0" rev="1200000"/>
              </a:lightRig>
            </a:scene3d>
            <a:sp3d extrusionH="57150" contourW="63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58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FF9933"/>
                    </a:gs>
                    <a:gs pos="50000">
                      <a:schemeClr val="bg1"/>
                    </a:gs>
                    <a:gs pos="79000">
                      <a:srgbClr val="FF9933"/>
                    </a:gs>
                  </a:gsLst>
                  <a:lin ang="5400000"/>
                </a:gradFill>
                <a:latin typeface="Footlight MT Light" pitchFamily="18" charset="0"/>
                <a:cs typeface="+mn-cs"/>
              </a:rPr>
              <a:t>Tarde </a:t>
            </a:r>
            <a:r>
              <a:rPr lang="pl-PL" sz="58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FF9933"/>
                    </a:gs>
                    <a:gs pos="50000">
                      <a:schemeClr val="bg1"/>
                    </a:gs>
                    <a:gs pos="79000">
                      <a:srgbClr val="FF9933"/>
                    </a:gs>
                  </a:gsLst>
                  <a:lin ang="5400000"/>
                </a:gradFill>
                <a:latin typeface="Footlight MT Light" pitchFamily="18" charset="0"/>
                <a:cs typeface="+mn-cs"/>
              </a:rPr>
              <a:t>Noruega</a:t>
            </a:r>
            <a:endParaRPr lang="pl-PL" sz="58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9000">
                    <a:srgbClr val="FF9933"/>
                  </a:gs>
                  <a:gs pos="50000">
                    <a:schemeClr val="bg1"/>
                  </a:gs>
                  <a:gs pos="79000">
                    <a:srgbClr val="FF9933"/>
                  </a:gs>
                </a:gsLst>
                <a:lin ang="5400000"/>
              </a:gradFill>
              <a:latin typeface="Footlight MT Light" pitchFamily="18" charset="0"/>
              <a:cs typeface="+mn-cs"/>
            </a:endParaRPr>
          </a:p>
        </p:txBody>
      </p:sp>
      <p:pic>
        <p:nvPicPr>
          <p:cNvPr id="1026" name="Picture 2" descr="C:\Users\dom\Desktop\Obrazek\Obrazki\1e0036825d0e31d769b97af7-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53394" y="35787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Users\dom\Desktop\Obrazek\Obrazki\1e0036825d0e31d769b97af770c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0651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C:\Users\dom\Desktop\Obrazek\Obrazki\1e0036825d0e31d769b97af7-0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68958" y="46603"/>
            <a:ext cx="227504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 descr="C:\Users\dom\Desktop\Obrazek\Obrazki\1e0036825d0e31d769b97af7-0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11520" y="42375"/>
            <a:ext cx="2357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3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3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3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3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3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3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3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3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600"/>
                            </p:stCondLst>
                            <p:childTnLst>
                              <p:par>
                                <p:cTn id="1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3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3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3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3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3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3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3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3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900"/>
                            </p:stCondLst>
                            <p:childTnLst>
                              <p:par>
                                <p:cTn id="31" presetID="23" presetClass="entr" presetSubtype="32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Wojtek\Prezentacje\CUDA NATURY\Europa\NORWEGIA\Senja Island Norway\NOWE\Segla-winter-panorama-kopia-1160x77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D:\Wojtek\Prezentacje\CUDA NATURY\Europa\NORWEGIA\Senja Island Norway\NOWE\Segla-winter-panorama-kopia-1160x77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D:\Wojtek\Prezentacje\CUDA NATURY\Europa\NORWEGIA\Senja Island Norway\NOWE\Segla-winter-panorama-kopia-1160x77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C:\Users\dom\Desktop\Obrazek\Obrazki\3477946_0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C:\Users\dom\Desktop\Obrazek\Obrazki\3477946_0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C:\Users\dom\Desktop\Obrazek\Obrazki\3477946_0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C:\Users\dom\Desktop\Obrazek\Obrazki\3477946_0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 descr="C:\Users\dom\Desktop\Obrazek\Obrazki\3477946_0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C:\Users\dom\Desktop\Obrazek\Obrazki\3477946_0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C:\Users\dom\Desktop\Obrazek\Obrazki\20161015-021456_0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 descr="C:\Users\dom\Desktop\Obrazek\Obrazki\20161015-021456_0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5" descr="C:\Users\dom\Desktop\Obrazek\Obrazki\20161015-021456_0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6" descr="C:\Users\dom\Desktop\Obrazek\Obrazki\20161015-021456_0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 descr="C:\Users\dom\Desktop\Obrazek\Obrazki\20161015-021456_0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6" descr="C:\Users\dom\Desktop\Obrazek\Obrazki\20161015-021456_0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7" descr="C:\Users\dom\Desktop\Obrazek\Obrazki\vladimir-kushnarev-norve-02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8" descr="C:\Users\dom\Desktop\Obrazek\Obrazki\vladimir-kushnarev-norvegii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9" descr="D:\Wojtek\Prezentacje\CUDA NATURY\Europa\NORWEGIA\Senja Island Norway\NOWE\waterfall-in-senja-norway-photography-1024x704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9" descr="D:\Wojtek\Prezentacje\CUDA NATURY\Europa\NORWEGIA\Senja Island Norway\NOWE\waterfall-in-senja-norway-photography-1024x704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10" descr="D:\Wojtek\Prezentacje\CUDA NATURY\Europa\NORWEGIA\Senja Island Norway\NOWE\1\2\3425075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Picture 11" descr="D:\Wojtek\Prezentacje\CUDA NATURY\Europa\NORWEGIA\Senja Island Norway\NOWE\1\1\3425075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4" name="Picture 12" descr="D:\Wojtek\Prezentacje\CUDA NATURY\Europa\NORWEGIA\Senja Island Norway\NOWE\1\1\stock-photo-44475384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Picture 13" descr="D:\Wojtek\Prezentacje\CUDA NATURY\Europa\NORWEGIA\Senja Island Norway\NOWE\1\2\stock-photo-44475384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" descr="D:\Wojtek\Prezentacje\CUDA NATURY\Europa\NORWEGIA\Senja Island Norway\NOWE\senja_norway_tomas_havel_blog+(3+of+3).jpg"/>
          <p:cNvPicPr>
            <a:picLocks noChangeAspect="1" noChangeArrowheads="1"/>
          </p:cNvPicPr>
          <p:nvPr/>
        </p:nvPicPr>
        <p:blipFill>
          <a:blip r:embed="rId15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" descr="D:\Wojtek\Prezentacje\CUDA NATURY\Europa\NORWEGIA\Senja Island Norway\NOWE\senja_norway_tomas_havel_blog+(3+of+3).jpg"/>
          <p:cNvPicPr>
            <a:picLocks noChangeAspect="1" noChangeArrowheads="1"/>
          </p:cNvPicPr>
          <p:nvPr/>
        </p:nvPicPr>
        <p:blipFill>
          <a:blip r:embed="rId15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 descr="D:\Wojtek\Prezentacje\CUDA NATURY\Europa\NORWEGIA\Senja Island Norway\NOWE\senja_norway_tomas_havel_blog+(3+of+3).jpg"/>
          <p:cNvPicPr>
            <a:picLocks noChangeAspect="1" noChangeArrowheads="1"/>
          </p:cNvPicPr>
          <p:nvPr/>
        </p:nvPicPr>
        <p:blipFill>
          <a:blip r:embed="rId15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" descr="D:\Wojtek\Prezentacje\CUDA NATURY\Europa\NORWEGIA\Senja Island Norway\NOWE\senja_norway_tomas_havel_blog+(3+of+3).jpg"/>
          <p:cNvPicPr>
            <a:picLocks noChangeAspect="1" noChangeArrowheads="1"/>
          </p:cNvPicPr>
          <p:nvPr/>
        </p:nvPicPr>
        <p:blipFill>
          <a:blip r:embed="rId15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3" descr="C:\Users\dom\Desktop\Obrazek\Obrazki\3427289_02.jpg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2286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4" descr="C:\Users\dom\Desktop\Obrazek\Obrazki\3427289_01.jpg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5" descr="C:\Users\dom\Desktop\Obrazek\Obrazki\3427289_04.jpg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6858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6" descr="C:\Users\dom\Desktop\Obrazek\Obrazki\3427289_03.jpg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4572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7" descr="C:\Users\dom\Desktop\Obrazek\Obrazki\1524607_02.jpg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2286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8" descr="C:\Users\dom\Desktop\Obrazek\Obrazki\1524607_01.jpg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9" descr="C:\Users\dom\Desktop\Obrazek\Obrazki\1524607_04.jpg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6858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10" descr="C:\Users\dom\Desktop\Obrazek\Obrazki\1524607_03.jpg"/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4572000" y="4514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11" descr="D:\Wojtek\Prezentacje\CUDA NATURY\Europa\NORWEGIA\Senja Island Norway\NOWE\Norwegia-i-Szwecja-10.jpg"/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0" y="-744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11" descr="D:\Wojtek\Prezentacje\CUDA NATURY\Europa\NORWEGIA\Senja Island Norway\NOWE\Norwegia-i-Szwecja-10.jpg"/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-24358" y="-744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8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33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33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3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2" dur="3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3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3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300"/>
                            </p:stCondLst>
                            <p:childTnLst>
                              <p:par>
                                <p:cTn id="50" presetID="8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2" dur="33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5" dur="33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8" dur="3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1" dur="3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3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3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600"/>
                            </p:stCondLst>
                            <p:childTnLst>
                              <p:par>
                                <p:cTn id="69" presetID="17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6600"/>
                            </p:stCondLst>
                            <p:childTnLst>
                              <p:par>
                                <p:cTn id="94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9600"/>
                            </p:stCondLst>
                            <p:childTnLst>
                              <p:par>
                                <p:cTn id="119" presetID="16" presetClass="entr" presetSubtype="4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1" dur="33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6" presetClass="entr" presetSubtype="2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4" dur="3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5900"/>
                            </p:stCondLst>
                            <p:childTnLst>
                              <p:par>
                                <p:cTn id="126" presetID="50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0400"/>
                            </p:stCondLst>
                            <p:childTnLst>
                              <p:par>
                                <p:cTn id="13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44400"/>
                            </p:stCondLst>
                            <p:childTnLst>
                              <p:par>
                                <p:cTn id="136" presetID="50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48900"/>
                            </p:stCondLst>
                            <p:childTnLst>
                              <p:par>
                                <p:cTn id="142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3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54400"/>
                            </p:stCondLst>
                            <p:childTnLst>
                              <p:par>
                                <p:cTn id="146" presetID="8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3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62400"/>
                            </p:stCondLst>
                            <p:childTnLst>
                              <p:par>
                                <p:cTn id="179" presetID="17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2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2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2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2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31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2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2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2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2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31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2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2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2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2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31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2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2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2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2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31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3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32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2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2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2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32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2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2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2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>
                            <p:stCondLst>
                              <p:cond delay="68600"/>
                            </p:stCondLst>
                            <p:childTnLst>
                              <p:par>
                                <p:cTn id="228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3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3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3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3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5" dur="23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3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3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3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2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2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73900"/>
                            </p:stCondLst>
                            <p:childTnLst>
                              <p:par>
                                <p:cTn id="253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23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3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3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3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0" dur="23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3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3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3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3" dur="2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7" fill="hold">
                            <p:stCondLst>
                              <p:cond delay="76200"/>
                            </p:stCondLst>
                            <p:childTnLst>
                              <p:par>
                                <p:cTn id="278" presetID="16" presetClass="entr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0" dur="3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23" presetClass="entr" presetSubtype="27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3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7" dur="3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23" presetClass="entr" presetSubtype="27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3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8" name="Picture 12" descr="D:\Wojtek\Prezentacje\CUDA NATURY\Europa\NORWEGIA\Senja Island Norway\NOWE\Ryan-Dyar-eyes-to-the-skies.jpg"/>
          <p:cNvPicPr>
            <a:picLocks noChangeAspect="1" noChangeArrowheads="1"/>
          </p:cNvPicPr>
          <p:nvPr/>
        </p:nvPicPr>
        <p:blipFill>
          <a:blip r:embed="rId3"/>
          <a:srcRect l="1563" t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2" descr="D:\Wojtek\Prezentacje\CUDA NATURY\Europa\NORWEGIA\Senja Island Norway\NOWE\Ryan-Dyar-eyes-to-the-skies.jpg"/>
          <p:cNvPicPr>
            <a:picLocks noChangeAspect="1" noChangeArrowheads="1"/>
          </p:cNvPicPr>
          <p:nvPr/>
        </p:nvPicPr>
        <p:blipFill>
          <a:blip r:embed="rId3"/>
          <a:srcRect l="1563" t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0" name="Picture 14" descr="D:\Wojtek\Prezentacje\CUDA NATURY\Europa\NORWEGIA\Senja Island Norway\NOWE\53968561_1528336873968962_5408888685082968064_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4" name="Picture 18" descr="D:\Wojtek\Prezentacje\CUDA NATURY\Europa\NORWEGIA\Senja Island Norway\NOWE\47952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5" name="Picture 19" descr="D:\Wojtek\Prezentacje\CUDA NATURY\Europa\NORWEGIA\Senja Island Norway\NOWE\norway-mountains-polaris-island-sea-aurora-senja (1)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6" name="Picture 20" descr="D:\Wojtek\Prezentacje\CUDA NATURY\Europa\NORWEGIA\Senja Island Norway\NOWE\Tugeneset-aurora-ice-kopia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7" name="Picture 21" descr="D:\Wojtek\Prezentacje\CUDA NATURY\Europa\NORWEGIA\Senja Island Norway\NOWE\2b0d6c53ff318229175aa84ac529e434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8" name="Picture 22" descr="D:\Wojtek\Prezentacje\CUDA NATURY\Europa\NORWEGIA\Senja Island Norway\NOWE\Aurora-over-Tugeneset-kopia-1160x770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4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16" presetClass="exit" presetSubtype="2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31" dur="3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6" presetClass="exit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3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3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000"/>
                            </p:stCondLst>
                            <p:childTnLst>
                              <p:par>
                                <p:cTn id="40" presetID="16" presetClass="exit" presetSubtype="2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41" dur="3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8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30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8000"/>
                            </p:stCondLst>
                            <p:childTnLst>
                              <p:par>
                                <p:cTn id="47" presetID="16" presetClass="exit" presetSubtype="2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48" dur="30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30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000"/>
                            </p:stCondLst>
                            <p:childTnLst>
                              <p:par>
                                <p:cTn id="54" presetID="16" presetClass="exit" presetSubtype="2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55" dur="30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8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3000"/>
                                        <p:tgtEl>
                                          <p:spTgt spid="4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0"/>
                            </p:stCondLst>
                            <p:childTnLst>
                              <p:par>
                                <p:cTn id="61" presetID="16" presetClass="exit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2" dur="3000"/>
                                        <p:tgtEl>
                                          <p:spTgt spid="4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6" dur="3000"/>
                                        <p:tgtEl>
                                          <p:spTgt spid="4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6000"/>
                            </p:stCondLst>
                            <p:childTnLst>
                              <p:par>
                                <p:cTn id="68" presetID="18" presetClass="exit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9" dur="3000"/>
                                        <p:tgtEl>
                                          <p:spTgt spid="4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3" dur="3000"/>
                                        <p:tgtEl>
                                          <p:spTgt spid="4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Wojtek\Prezentacje\CUDA NATURY\Europa\NORWEGIA\Senja Island Norway\NOWE\46705383825_4140aefd8e_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D:\Wojtek\Prezentacje\CUDA NATURY\Europa\NORWEGIA\Senja Island Norway\NOWE\46705383825_4140aefd8e_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D:\Wojtek\Prezentacje\CUDA NATURY\Europa\NORWEGIA\Senja Island Norway\NOWE\46705383825_4140aefd8e_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C:\Users\dom\Desktop\Obrazek\Obrazki\senja_norway_tomas_havel-0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C:\Users\dom\Desktop\Obrazek\Obrazki\senja_norway_tomas_havel_bl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C:\Users\dom\Desktop\Obrazek\Obrazki\senja_norway_tomas_havel-0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C:\Users\dom\Desktop\Obrazek\Obrazki\senja_norway_tomas_havel_bl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 descr="C:\Users\dom\Desktop\Obrazek\Obrazki\senja_norway_tomas_havel-0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C:\Users\dom\Desktop\Obrazek\Obrazki\senja_norway_tomas_havel_bl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 descr="C:\Users\dom\Desktop\Obrazek\Obrazki\Senja-(Norway)_0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 descr="C:\Users\dom\Desktop\Obrazek\Obrazki\Senja-(Norway)_0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5" descr="C:\Users\dom\Desktop\Obrazek\Obrazki\Senja-(Norway)_0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6" descr="C:\Users\dom\Desktop\Obrazek\Obrazki\Senja-(Norway)_0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 descr="C:\Users\dom\Desktop\Obrazek\Obrazki\Senja-(Norway)_0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6" descr="C:\Users\dom\Desktop\Obrazek\Obrazki\Senja-(Norway)_0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7" descr="C:\Users\dom\Desktop\Obrazek\Obrazki\tapeta-dziewczyna-w-czer-02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8" descr="C:\Users\dom\Desktop\Obrazek\Obrazki\tapeta-dziewczyna-w-czerwon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Picture 9" descr="D:\Wojtek\Prezentacje\CUDA NATURY\Europa\NORWEGIA\Senja Island Norway\NOWE\sergei-lukankin-norvegiia-ostrov-senia-skaly-more-solntse-lu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9" descr="D:\Wojtek\Prezentacje\CUDA NATURY\Europa\NORWEGIA\Senja Island Norway\NOWE\sergei-lukankin-norvegiia-ostrov-senia-skaly-more-solntse-lu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Picture 10" descr="D:\Wojtek\Prezentacje\CUDA NATURY\Europa\NORWEGIA\Senja Island Norway\NOWE\1\2\maksim-evdokimov-priroda-peizazh-norvegiia-senia-ostrov-gory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1" name="Picture 11" descr="D:\Wojtek\Prezentacje\CUDA NATURY\Europa\NORWEGIA\Senja Island Norway\NOWE\1\1\maksim-evdokimov-priroda-peizazh-norvegiia-senia-ostrov-gory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2" name="Picture 12" descr="C:\Users\dom\Desktop\32225630496_35fa8f3751_b (1)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3" name="Picture 13" descr="D:\Wojtek\Prezentacje\CUDA NATURY\Europa\NORWEGIA\Senja Island Norway\NOWE\32225630496_35fa8f3751_b (1)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" descr="D:\Wojtek\Prezentacje\CUDA NATURY\Europa\NORWEGIA\Senja Island Norway\NOWE\portrett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" descr="D:\Wojtek\Prezentacje\CUDA NATURY\Europa\NORWEGIA\Senja Island Norway\NOWE\portrett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 descr="D:\Wojtek\Prezentacje\CUDA NATURY\Europa\NORWEGIA\Senja Island Norway\NOWE\portrett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" descr="D:\Wojtek\Prezentacje\CUDA NATURY\Europa\NORWEGIA\Senja Island Norway\NOWE\portrett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" descr="D:\Wojtek\Prezentacje\CUDA NATURY\Europa\NORWEGIA\Senja Island Norway\NOWE\portrett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3" descr="C:\Users\dom\Desktop\Obrazek\Obrazki\stock-photo-186368351_02.jpg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0" y="1785938"/>
            <a:ext cx="9144000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4" descr="C:\Users\dom\Desktop\Obrazek\Obrazki\stock-photo-186368351_01.jpg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0"/>
            <a:ext cx="9144000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5" descr="C:\Users\dom\Desktop\Obrazek\Obrazki\stock-photo-186368351_04.jpg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0" y="5214938"/>
            <a:ext cx="9144000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6" descr="C:\Users\dom\Desktop\Obrazek\Obrazki\stock-photo-186368351_03.jpg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0" y="3429000"/>
            <a:ext cx="9144000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7" descr="C:\Users\dom\Desktop\Obrazek\Obrazki\41488a7ee62ea929eda6b9ff-02.jpg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0" y="1785938"/>
            <a:ext cx="9144000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8" descr="C:\Users\dom\Desktop\Obrazek\Obrazki\41488a7ee62ea929eda6b9ffd55.jpg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0" y="0"/>
            <a:ext cx="9144000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9" descr="C:\Users\dom\Desktop\Obrazek\Obrazki\41488a7ee62ea929eda6b9ff-04.jpg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0" y="5214938"/>
            <a:ext cx="9144000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10" descr="C:\Users\dom\Desktop\Obrazek\Obrazki\41488a7ee62ea929eda6b9ff-03.jpg"/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0" y="3429000"/>
            <a:ext cx="9144000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11" descr="D:\Wojtek\Prezentacje\CUDA NATURY\Europa\NORWEGIA\Senja Island Norway\NOWE\Norwegia-i-Szwecja-20.jpg"/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11" descr="D:\Wojtek\Prezentacje\CUDA NATURY\Europa\NORWEGIA\Senja Island Norway\NOWE\Norwegia-i-Szwecja-20.jpg"/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8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7" presetClass="exit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7" presetClass="exit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300"/>
                            </p:stCondLst>
                            <p:childTnLst>
                              <p:par>
                                <p:cTn id="27" presetID="8" presetClass="entr" presetSubtype="32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33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33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37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3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37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3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3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3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4900"/>
                            </p:stCondLst>
                            <p:childTnLst>
                              <p:par>
                                <p:cTn id="46" presetID="8" presetClass="entr" presetSubtype="32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33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8" presetClass="entr" presetSubtype="3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1" dur="33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37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" dur="3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37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" dur="3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3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3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1500"/>
                            </p:stCondLst>
                            <p:childTnLst>
                              <p:par>
                                <p:cTn id="65" presetID="17" presetClass="exit" presetSubtype="2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ntr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7800"/>
                            </p:stCondLst>
                            <p:childTnLst>
                              <p:par>
                                <p:cTn id="90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0800"/>
                            </p:stCondLst>
                            <p:childTnLst>
                              <p:par>
                                <p:cTn id="115" presetID="16" presetClass="entr" presetSubtype="26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7" dur="33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6" presetClass="entr" presetSubtype="37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0" dur="3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7400"/>
                            </p:stCondLst>
                            <p:childTnLst>
                              <p:par>
                                <p:cTn id="122" presetID="50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2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1900"/>
                            </p:stCondLst>
                            <p:childTnLst>
                              <p:par>
                                <p:cTn id="128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3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5900"/>
                            </p:stCondLst>
                            <p:childTnLst>
                              <p:par>
                                <p:cTn id="132" presetID="50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2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400"/>
                            </p:stCondLst>
                            <p:childTnLst>
                              <p:par>
                                <p:cTn id="138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3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55900"/>
                            </p:stCondLst>
                            <p:childTnLst>
                              <p:par>
                                <p:cTn id="142" presetID="8" presetClass="entr" presetSubtype="32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4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7" presetClass="entr" presetSubtype="1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8" presetClass="entr" presetSubtype="3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8" presetClass="entr" presetSubtype="3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8" presetClass="entr" presetSubtype="3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8" presetClass="entr" presetSubtype="3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7" presetClass="exit" presetSubtype="4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7" presetClass="exit" presetSubtype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7" presetClass="exit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7" presetClass="exit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64200"/>
                            </p:stCondLst>
                            <p:childTnLst>
                              <p:par>
                                <p:cTn id="178" presetID="17" presetClass="exit" presetSubtype="2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32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2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2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2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31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7" presetClass="exit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32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2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2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2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31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7" presetClass="exit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1" dur="32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2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2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2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31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7" presetClass="exit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32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2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2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2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31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7" presetClass="exit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32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2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2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2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31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7" presetClass="entr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2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2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2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2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17" presetClass="entr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3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7" presetClass="entr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2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2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2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2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17" presetClass="entr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32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2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2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2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70700"/>
                            </p:stCondLst>
                            <p:childTnLst>
                              <p:par>
                                <p:cTn id="233" presetID="17" presetClass="exit" presetSubtype="1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23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3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3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3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7" presetClass="exit" presetSubtype="4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23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3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3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3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7" presetClass="entr" presetSubtype="4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2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2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17" presetClass="entr" presetSubtype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2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7" fill="hold">
                            <p:stCondLst>
                              <p:cond delay="76300"/>
                            </p:stCondLst>
                            <p:childTnLst>
                              <p:par>
                                <p:cTn id="258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9" dur="23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23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3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3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5" dur="23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23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3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3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2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2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2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2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2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2" fill="hold">
                            <p:stCondLst>
                              <p:cond delay="78600"/>
                            </p:stCondLst>
                            <p:childTnLst>
                              <p:par>
                                <p:cTn id="283" presetID="16" presetClass="entr" presetSubtype="42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5" dur="3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23" presetClass="entr" presetSubtype="27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3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0" presetClass="entr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2" dur="3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23" presetClass="entr" presetSubtype="27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5" dur="3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3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rostokąt 16"/>
          <p:cNvSpPr/>
          <p:nvPr/>
        </p:nvSpPr>
        <p:spPr>
          <a:xfrm>
            <a:off x="3286116" y="1571612"/>
            <a:ext cx="2667012" cy="98488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Above"/>
              <a:lightRig rig="threePt" dir="t">
                <a:rot lat="0" lon="0" rev="1200000"/>
              </a:lightRig>
            </a:scene3d>
            <a:sp3d extrusionH="57150" contourW="63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58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chemeClr val="accent3">
                        <a:lumMod val="40000"/>
                        <a:lumOff val="60000"/>
                      </a:schemeClr>
                    </a:gs>
                    <a:gs pos="50000">
                      <a:schemeClr val="bg1"/>
                    </a:gs>
                    <a:gs pos="93000">
                      <a:schemeClr val="accent3">
                        <a:lumMod val="40000"/>
                        <a:lumOff val="60000"/>
                      </a:schemeClr>
                    </a:gs>
                  </a:gsLst>
                  <a:lin ang="5400000"/>
                </a:gradFill>
                <a:latin typeface="Footlight MT Light" pitchFamily="18" charset="0"/>
                <a:cs typeface="+mn-cs"/>
              </a:rPr>
              <a:t>The</a:t>
            </a:r>
            <a:r>
              <a:rPr lang="pl-PL" sz="58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chemeClr val="accent3">
                        <a:lumMod val="40000"/>
                        <a:lumOff val="60000"/>
                      </a:schemeClr>
                    </a:gs>
                    <a:gs pos="50000">
                      <a:schemeClr val="bg1"/>
                    </a:gs>
                    <a:gs pos="93000">
                      <a:schemeClr val="accent3">
                        <a:lumMod val="40000"/>
                        <a:lumOff val="60000"/>
                      </a:schemeClr>
                    </a:gs>
                  </a:gsLst>
                  <a:lin ang="5400000"/>
                </a:gradFill>
                <a:latin typeface="Footlight MT Light" pitchFamily="18" charset="0"/>
                <a:cs typeface="+mn-cs"/>
              </a:rPr>
              <a:t> </a:t>
            </a:r>
            <a:r>
              <a:rPr lang="pl-PL" sz="58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chemeClr val="accent3">
                        <a:lumMod val="40000"/>
                        <a:lumOff val="60000"/>
                      </a:schemeClr>
                    </a:gs>
                    <a:gs pos="50000">
                      <a:schemeClr val="bg1"/>
                    </a:gs>
                    <a:gs pos="93000">
                      <a:schemeClr val="accent3">
                        <a:lumMod val="40000"/>
                        <a:lumOff val="60000"/>
                      </a:schemeClr>
                    </a:gs>
                  </a:gsLst>
                  <a:lin ang="5400000"/>
                </a:gradFill>
                <a:latin typeface="Footlight MT Light" pitchFamily="18" charset="0"/>
                <a:cs typeface="+mn-cs"/>
              </a:rPr>
              <a:t>End</a:t>
            </a:r>
            <a:endParaRPr lang="pl-PL" sz="58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9000">
                    <a:schemeClr val="accent3">
                      <a:lumMod val="40000"/>
                      <a:lumOff val="60000"/>
                    </a:schemeClr>
                  </a:gs>
                  <a:gs pos="50000">
                    <a:schemeClr val="bg1"/>
                  </a:gs>
                  <a:gs pos="93000">
                    <a:schemeClr val="accent3">
                      <a:lumMod val="40000"/>
                      <a:lumOff val="60000"/>
                    </a:schemeClr>
                  </a:gs>
                </a:gsLst>
                <a:lin ang="5400000"/>
              </a:gradFill>
              <a:latin typeface="Footlight MT Light" pitchFamily="18" charset="0"/>
              <a:cs typeface="+mn-cs"/>
            </a:endParaRPr>
          </a:p>
        </p:txBody>
      </p:sp>
      <p:sp>
        <p:nvSpPr>
          <p:cNvPr id="7171" name="pole tekstowe 2"/>
          <p:cNvSpPr txBox="1">
            <a:spLocks noChangeArrowheads="1"/>
          </p:cNvSpPr>
          <p:nvPr/>
        </p:nvSpPr>
        <p:spPr bwMode="auto">
          <a:xfrm>
            <a:off x="214313" y="6072188"/>
            <a:ext cx="1785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i="1">
                <a:latin typeface="Perpetua" pitchFamily="18" charset="0"/>
              </a:rPr>
              <a:t>Photos of internet</a:t>
            </a:r>
            <a:endParaRPr lang="pl-PL" i="1">
              <a:latin typeface="Perpetua" pitchFamily="18" charset="0"/>
            </a:endParaRPr>
          </a:p>
        </p:txBody>
      </p:sp>
      <p:sp>
        <p:nvSpPr>
          <p:cNvPr id="7172" name="pole tekstowe 3"/>
          <p:cNvSpPr txBox="1">
            <a:spLocks noChangeArrowheads="1"/>
          </p:cNvSpPr>
          <p:nvPr/>
        </p:nvSpPr>
        <p:spPr bwMode="auto">
          <a:xfrm>
            <a:off x="8072438" y="6143625"/>
            <a:ext cx="10715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i="1">
                <a:latin typeface="Perpetua" pitchFamily="18" charset="0"/>
              </a:rPr>
              <a:t>Agnerz</a:t>
            </a:r>
          </a:p>
        </p:txBody>
      </p:sp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ENJA NORWAY AGNERZ">
  <a:themeElements>
    <a:clrScheme name="Energetyczny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Kapitał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nergetyczny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SENJA NORWAY AGNERZ</Template>
  <TotalTime>0</TotalTime>
  <Words>28</Words>
  <Application>Microsoft Office PowerPoint</Application>
  <PresentationFormat>Presentación en pantalla (4:3)</PresentationFormat>
  <Paragraphs>8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9" baseType="lpstr">
      <vt:lpstr>SENJA NORWAY AGNERZ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2020-10-17T08:02:51Z</dcterms:created>
  <dcterms:modified xsi:type="dcterms:W3CDTF">2020-10-17T08:14:22Z</dcterms:modified>
</cp:coreProperties>
</file>