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69" r:id="rId16"/>
    <p:sldId id="270" r:id="rId17"/>
    <p:sldId id="271" r:id="rId18"/>
    <p:sldId id="280" r:id="rId19"/>
    <p:sldId id="272" r:id="rId20"/>
    <p:sldId id="273" r:id="rId21"/>
    <p:sldId id="274" r:id="rId22"/>
    <p:sldId id="275" r:id="rId23"/>
    <p:sldId id="276" r:id="rId24"/>
    <p:sldId id="282" r:id="rId25"/>
    <p:sldId id="277" r:id="rId26"/>
    <p:sldId id="278" r:id="rId27"/>
    <p:sldId id="279" r:id="rId28"/>
    <p:sldId id="281" r:id="rId29"/>
    <p:sldId id="283" r:id="rId30"/>
    <p:sldId id="284" r:id="rId31"/>
    <p:sldId id="296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4" r:id="rId41"/>
    <p:sldId id="295" r:id="rId42"/>
    <p:sldId id="297" r:id="rId43"/>
  </p:sldIdLst>
  <p:sldSz cx="19191288" cy="11990388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5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5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ok+oLpdtkWgzIeHmm+BJw==" hashData="OnrAfsdcnwSk19RQnsf+xIC4m/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9933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20" d="100"/>
          <a:sy n="20" d="100"/>
        </p:scale>
        <p:origin x="-1812" y="-942"/>
      </p:cViewPr>
      <p:guideLst>
        <p:guide orient="horz" pos="3777"/>
        <p:guide pos="604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9863" y="3724275"/>
            <a:ext cx="16311562" cy="25701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78138" y="6794500"/>
            <a:ext cx="13435012" cy="30638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4A20E-13D3-4D68-9705-62970CF82FC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7911235"/>
      </p:ext>
    </p:extLst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F803B-9370-4E6E-AEE7-AF07F002C96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0127716"/>
      </p:ext>
    </p:extLst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6063" y="7705725"/>
            <a:ext cx="16313150" cy="23812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516063" y="5081588"/>
            <a:ext cx="16313150" cy="26241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BA383-B8BC-4559-9505-2FAFEF416821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9492610"/>
      </p:ext>
    </p:extLst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58850" y="2797175"/>
            <a:ext cx="8559800" cy="791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671050" y="2797175"/>
            <a:ext cx="8561388" cy="7913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507253-9893-43E9-BC53-929D983997A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5881184"/>
      </p:ext>
    </p:extLst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58850" y="2684463"/>
            <a:ext cx="8480425" cy="11176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958850" y="3802063"/>
            <a:ext cx="8480425" cy="690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9748838" y="2684463"/>
            <a:ext cx="8483600" cy="11176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9748838" y="3802063"/>
            <a:ext cx="8483600" cy="690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B572D-4854-4477-9BEC-71081FF54FD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2489406"/>
      </p:ext>
    </p:extLst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2CECA-AE07-490D-934E-F474D89C44E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2914075"/>
      </p:ext>
    </p:extLst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F3434-E9AE-4088-BBA3-CC6099AF7A99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9486644"/>
      </p:ext>
    </p:extLst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58850" y="477838"/>
            <a:ext cx="6315075" cy="2032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02525" y="477838"/>
            <a:ext cx="10729913" cy="10233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58850" y="2509838"/>
            <a:ext cx="6315075" cy="8201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D85CE-9E63-4D5C-A268-DB266EA275D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537184"/>
      </p:ext>
    </p:extLst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762375" y="8393113"/>
            <a:ext cx="11514138" cy="9906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762375" y="1071563"/>
            <a:ext cx="11514138" cy="71945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762375" y="9383713"/>
            <a:ext cx="11514138" cy="14081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7EFD7F-7642-486F-88F9-EBDA37AACDE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2460986"/>
      </p:ext>
    </p:extLst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3571F-C8E2-4822-B5CA-35AEA00A7D4B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8586976"/>
      </p:ext>
    </p:extLst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3914438" y="479425"/>
            <a:ext cx="4318000" cy="102314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58850" y="479425"/>
            <a:ext cx="12803188" cy="102314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C44AC9-ADF9-4E8B-A349-94D39F84D5B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8526587"/>
      </p:ext>
    </p:extLst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9347" y="3724794"/>
            <a:ext cx="16312595" cy="2570162"/>
          </a:xfrm>
          <a:prstGeom prst="rect">
            <a:avLst/>
          </a:prstGeom>
        </p:spPr>
        <p:txBody>
          <a:bodyPr lIns="178149" tIns="89074" rIns="178149" bIns="8907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78693" y="6794553"/>
            <a:ext cx="13433902" cy="3064210"/>
          </a:xfrm>
          <a:prstGeom prst="rect">
            <a:avLst/>
          </a:prstGeom>
        </p:spPr>
        <p:txBody>
          <a:bodyPr lIns="178149" tIns="89074" rIns="178149" bIns="89074"/>
          <a:lstStyle>
            <a:lvl1pPr marL="0" indent="0" algn="ctr">
              <a:buNone/>
              <a:defRPr/>
            </a:lvl1pPr>
            <a:lvl2pPr marL="890746" indent="0" algn="ctr">
              <a:buNone/>
              <a:defRPr/>
            </a:lvl2pPr>
            <a:lvl3pPr marL="1781492" indent="0" algn="ctr">
              <a:buNone/>
              <a:defRPr/>
            </a:lvl3pPr>
            <a:lvl4pPr marL="2672236" indent="0" algn="ctr">
              <a:buNone/>
              <a:defRPr/>
            </a:lvl4pPr>
            <a:lvl5pPr marL="3562982" indent="0" algn="ctr">
              <a:buNone/>
              <a:defRPr/>
            </a:lvl5pPr>
            <a:lvl6pPr marL="4453728" indent="0" algn="ctr">
              <a:buNone/>
              <a:defRPr/>
            </a:lvl6pPr>
            <a:lvl7pPr marL="5344474" indent="0" algn="ctr">
              <a:buNone/>
              <a:defRPr/>
            </a:lvl7pPr>
            <a:lvl8pPr marL="6235218" indent="0" algn="ctr">
              <a:buNone/>
              <a:defRPr/>
            </a:lvl8pPr>
            <a:lvl9pPr marL="712596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522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58850" y="479425"/>
            <a:ext cx="17273588" cy="199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8850" y="2797175"/>
            <a:ext cx="17273588" cy="791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8850" y="10918825"/>
            <a:ext cx="44783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defTabSz="1781175">
              <a:defRPr sz="27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556375" y="10918825"/>
            <a:ext cx="60785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algn="ctr" defTabSz="1781175">
              <a:defRPr sz="27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3754100" y="10918825"/>
            <a:ext cx="4478338" cy="83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 algn="r" defTabSz="1781175">
              <a:defRPr sz="2700"/>
            </a:lvl1pPr>
          </a:lstStyle>
          <a:p>
            <a:fld id="{53AA53B0-0570-4627-A6AA-8713CAEA7C84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/>
  </p:transition>
  <p:txStyles>
    <p:titleStyle>
      <a:lvl1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2pPr>
      <a:lvl3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3pPr>
      <a:lvl4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4pPr>
      <a:lvl5pPr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5pPr>
      <a:lvl6pPr marL="4572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6pPr>
      <a:lvl7pPr marL="9144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7pPr>
      <a:lvl8pPr marL="13716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8pPr>
      <a:lvl9pPr marL="1828800" algn="ctr" defTabSz="1781175" rtl="0" eaLnBrk="1" fontAlgn="base" hangingPunct="1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</a:defRPr>
      </a:lvl9pPr>
    </p:titleStyle>
    <p:bodyStyle>
      <a:lvl1pPr marL="668338" indent="-668338" algn="l" defTabSz="1781175" rtl="0" eaLnBrk="1" fontAlgn="base" hangingPunct="1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  <a:ea typeface="+mn-ea"/>
          <a:cs typeface="+mn-cs"/>
        </a:defRPr>
      </a:lvl1pPr>
      <a:lvl2pPr marL="1447800" indent="-557213" algn="l" defTabSz="1781175" rtl="0" eaLnBrk="1" fontAlgn="base" hangingPunct="1">
        <a:spcBef>
          <a:spcPct val="20000"/>
        </a:spcBef>
        <a:spcAft>
          <a:spcPct val="0"/>
        </a:spcAft>
        <a:buChar char="–"/>
        <a:defRPr sz="5500">
          <a:solidFill>
            <a:schemeClr val="tx1"/>
          </a:solidFill>
          <a:latin typeface="+mn-lt"/>
        </a:defRPr>
      </a:lvl2pPr>
      <a:lvl3pPr marL="2227263" indent="-446088" algn="l" defTabSz="1781175" rtl="0" eaLnBrk="1" fontAlgn="base" hangingPunct="1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</a:defRPr>
      </a:lvl3pPr>
      <a:lvl4pPr marL="3117850" indent="-444500" algn="l" defTabSz="1781175" rtl="0" eaLnBrk="1" fontAlgn="base" hangingPunct="1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</a:defRPr>
      </a:lvl4pPr>
      <a:lvl5pPr marL="40084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5pPr>
      <a:lvl6pPr marL="44656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6pPr>
      <a:lvl7pPr marL="49228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7pPr>
      <a:lvl8pPr marL="53800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8pPr>
      <a:lvl9pPr marL="5837238" indent="-444500" algn="l" defTabSz="1781175" rtl="0" eaLnBrk="1" fontAlgn="base" hangingPunct="1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59565" y="10919025"/>
            <a:ext cx="4477967" cy="832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8180" tIns="89090" rIns="178180" bIns="89090" numCol="1" anchor="t" anchorCtr="0" compatLnSpc="1">
            <a:prstTxWarp prst="textNoShape">
              <a:avLst/>
            </a:prstTxWarp>
          </a:bodyPr>
          <a:lstStyle>
            <a:lvl1pPr>
              <a:defRPr sz="27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5pPr>
      <a:lvl6pPr marL="8909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6pPr>
      <a:lvl7pPr marL="17818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7pPr>
      <a:lvl8pPr marL="26727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8pPr>
      <a:lvl9pPr marL="3563600" algn="ctr" rtl="0" fontAlgn="base">
        <a:spcBef>
          <a:spcPct val="0"/>
        </a:spcBef>
        <a:spcAft>
          <a:spcPct val="0"/>
        </a:spcAft>
        <a:defRPr sz="8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668175" indent="-668175" algn="l" rtl="0" fontAlgn="base">
        <a:spcBef>
          <a:spcPct val="20000"/>
        </a:spcBef>
        <a:spcAft>
          <a:spcPct val="0"/>
        </a:spcAft>
        <a:buChar char="•"/>
        <a:defRPr sz="6200">
          <a:solidFill>
            <a:schemeClr val="tx1"/>
          </a:solidFill>
          <a:latin typeface="+mn-lt"/>
          <a:ea typeface="+mn-ea"/>
          <a:cs typeface="+mn-cs"/>
        </a:defRPr>
      </a:lvl1pPr>
      <a:lvl2pPr marL="1447712" indent="-556812" algn="l" rtl="0" fontAlgn="base">
        <a:spcBef>
          <a:spcPct val="20000"/>
        </a:spcBef>
        <a:spcAft>
          <a:spcPct val="0"/>
        </a:spcAft>
        <a:buChar char="–"/>
        <a:defRPr sz="5500">
          <a:solidFill>
            <a:schemeClr val="tx1"/>
          </a:solidFill>
          <a:latin typeface="+mn-lt"/>
          <a:cs typeface="+mn-cs"/>
        </a:defRPr>
      </a:lvl2pPr>
      <a:lvl3pPr marL="2227250" indent="-445450" algn="l" rtl="0" fontAlgn="base">
        <a:spcBef>
          <a:spcPct val="20000"/>
        </a:spcBef>
        <a:spcAft>
          <a:spcPct val="0"/>
        </a:spcAft>
        <a:buChar char="•"/>
        <a:defRPr sz="4700">
          <a:solidFill>
            <a:schemeClr val="tx1"/>
          </a:solidFill>
          <a:latin typeface="+mn-lt"/>
          <a:cs typeface="+mn-cs"/>
        </a:defRPr>
      </a:lvl3pPr>
      <a:lvl4pPr marL="3118150" indent="-445450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4pPr>
      <a:lvl5pPr marL="4009050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5pPr>
      <a:lvl6pPr marL="4899950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6pPr>
      <a:lvl7pPr marL="57908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7pPr>
      <a:lvl8pPr marL="66817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8pPr>
      <a:lvl9pPr marL="7572649" indent="-445450" algn="l" rtl="0" fontAlgn="base">
        <a:spcBef>
          <a:spcPct val="20000"/>
        </a:spcBef>
        <a:spcAft>
          <a:spcPct val="0"/>
        </a:spcAft>
        <a:buChar char="»"/>
        <a:defRPr sz="3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909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818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727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636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545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345400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236299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127199" algn="l" defTabSz="178180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0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0436" name="Picture 4" descr="Cover -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63" y="0"/>
            <a:ext cx="19191288" cy="1199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734306" y="4728476"/>
            <a:ext cx="1195872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500" i="1" dirty="0" smtClean="0">
                <a:solidFill>
                  <a:schemeClr val="bg1"/>
                </a:solidFill>
                <a:latin typeface="Brush Script MT" pitchFamily="66" charset="0"/>
              </a:rPr>
              <a:t>Magia de la Naturaleza</a:t>
            </a:r>
            <a:endParaRPr lang="es-ES" sz="11500" i="1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1460" name="Picture 4" descr="16267129032_46897ded6a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488950"/>
            <a:ext cx="19191288" cy="12706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484" name="Picture 4" descr="mountains_landscapes_nature_rocks_rivers_1680x1050_hd-wallpaper-303253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3514" name="Picture 10" descr="daniell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557213"/>
            <a:ext cx="19191288" cy="1279366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4532" name="Picture 4" descr="15651238433_95db221397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5556" name="Picture 4" descr="15651326494_9a4c45863b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638300" y="-11113"/>
            <a:ext cx="20829588" cy="120015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5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6580" name="Picture 4" descr="16081681058_68444d8907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22513" y="-120650"/>
            <a:ext cx="16868775" cy="12111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7604" name="Picture 4" descr="16082474328_6d28817ee9_h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62150" y="0"/>
            <a:ext cx="15284450" cy="120888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6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8628" name="Picture 4" descr="16082619768_a8745f1b77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638300" y="-49213"/>
            <a:ext cx="21404263" cy="120396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6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9652" name="Picture 4" descr="16082668388_2be00ca8ae_h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85775" y="-196850"/>
            <a:ext cx="21045488" cy="125999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1700" name="Picture 4" descr="16082869699_8e1e8dd920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557213"/>
            <a:ext cx="19191288" cy="13031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24" name="Picture 4" descr="16083240029_7f88d39a93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133475" y="0"/>
            <a:ext cx="21980525" cy="11991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0676" name="Picture 4" descr="16082708668_03459662e6_h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803275"/>
            <a:ext cx="19191288" cy="12793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3748" name="Picture 4" descr="16083739779_65c43e5569_h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941763" y="-26988"/>
            <a:ext cx="25796876" cy="1201737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4772" name="Picture 4" descr="16085430490_b172739127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803275"/>
            <a:ext cx="19191288" cy="12793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5796" name="Picture 4" descr="16085590290_d7ca7c5743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882650"/>
            <a:ext cx="20180300" cy="10090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0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5012" name="Picture 4" descr="16242429046_8cde48490d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5509538" cy="11990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8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6820" name="Picture 4" descr="16085728617_a64d7902b3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557213"/>
            <a:ext cx="19191288" cy="12793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7844" name="Picture 4" descr="16085980807_62f02bbf1e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027113"/>
            <a:ext cx="23204488" cy="99552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8868" name="Picture 4" descr="16086067978_d4fdc7d149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0324763" cy="12160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8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9892" name="Picture 4" descr="16086301018_b5b6dab4c1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964400" cy="11969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9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0916" name="Picture 4" descr="16086859409_ea4f3d045c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2880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0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7060" name="Picture 4" descr="16246613216_f7c1b8503a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2806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1940" name="Picture 4" descr="16087156607_4eab6487f5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89013" y="0"/>
            <a:ext cx="21404263" cy="12039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2964" name="Picture 4" descr="16087222917_d3b0e1a835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2769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988" name="Picture 4" descr="16087553009_a4aa942e5f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2793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6036" name="Picture 4" descr="16243974676_049e1d09ee_h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30238" y="0"/>
            <a:ext cx="212613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8084" name="Picture 4" descr="16247118616_2503be9d2b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1213" y="0"/>
            <a:ext cx="17516475" cy="13136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1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9108" name="Picture 4" descr="16248332916_fd13e6f61a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2819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1332" name="Picture 4" descr="16272722772_ca2570eac3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3706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0132" name="Picture 4" descr="16268220011_345d452d71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2020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1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1156" name="Picture 4" descr="16268431435_49618c6844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1332825" cy="119872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1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2180" name="Picture 4" descr="16268732662_6b0197e75b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23850"/>
            <a:ext cx="19191288" cy="12655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04" name="Picture 4" descr="16268973515_06a698e483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2493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4232" name="Picture 8" descr="16269341781_a0b19c3c51_k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41313"/>
            <a:ext cx="19191288" cy="1279366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2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5252" name="Picture 4" descr="16270692365_98286d617f_h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2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6276" name="Picture 4" descr="16271046152_680d2978ff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630238"/>
            <a:ext cx="19191288" cy="12806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3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7300" name="Picture 4" descr="16271667981_792c9481e1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96850"/>
            <a:ext cx="19191288" cy="12793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3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9348" name="Picture 4" descr="16272020511_4fa4575401_k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630238"/>
            <a:ext cx="19191288" cy="12793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3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0372" name="Picture 4" descr="Cover2 - 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9191288" cy="1199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2797757"/>
            <a:ext cx="19191288" cy="39968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78149" tIns="89074" rIns="178149" bIns="89074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197437"/>
            <a:ext cx="19191288" cy="8792951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78149" tIns="89074" rIns="178149" bIns="89074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112" y="0"/>
            <a:ext cx="10235354" cy="273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3330666"/>
            <a:ext cx="19191288" cy="4627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8149" tIns="89074" rIns="178149" bIns="890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1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9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9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86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8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86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86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398911" y="8260045"/>
            <a:ext cx="5597459" cy="314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8149" tIns="89074" rIns="178149" bIns="8907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4628" y="7327459"/>
            <a:ext cx="4957749" cy="413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152" y="8526498"/>
            <a:ext cx="2558838" cy="173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5835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28420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61006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93592"/>
            <a:ext cx="1119492" cy="93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gie de la nature - Sigid .. 09 01 2018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78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781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3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Magie de la nature - Sigid .. 09 01 2018</Template>
  <TotalTime>5</TotalTime>
  <Words>20</Words>
  <Application>Microsoft Office PowerPoint</Application>
  <PresentationFormat>Personalizado</PresentationFormat>
  <Paragraphs>3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4" baseType="lpstr">
      <vt:lpstr>Arial</vt:lpstr>
      <vt:lpstr>Magie de la nature - Sigid .. 09 01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2019-09-22T19:32:01Z</dcterms:created>
  <dcterms:modified xsi:type="dcterms:W3CDTF">2019-09-22T19:37:49Z</dcterms:modified>
</cp:coreProperties>
</file>