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6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301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2" r:id="rId48"/>
    <p:sldId id="283" r:id="rId49"/>
    <p:sldId id="303" r:id="rId50"/>
  </p:sldIdLst>
  <p:sldSz cx="19191288" cy="11990388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2jQ5eyO3AanSCx2RU48cA==" hashData="sN5o3j/9++qnj67PYJoze2FV3n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FFCC66"/>
    <a:srgbClr val="FF9933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23" d="100"/>
          <a:sy n="23" d="100"/>
        </p:scale>
        <p:origin x="-1620" y="-822"/>
      </p:cViewPr>
      <p:guideLst>
        <p:guide orient="horz" pos="3777"/>
        <p:guide pos="604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39863" y="3724275"/>
            <a:ext cx="16311562" cy="25701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78138" y="6794500"/>
            <a:ext cx="13435012" cy="30638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A918F9-8B03-4D2D-9872-2096F54EE73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2637186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0A905E-C190-4049-90AF-E39D6614882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934048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6063" y="7705725"/>
            <a:ext cx="16313150" cy="23812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516063" y="5081588"/>
            <a:ext cx="16313150" cy="26241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454E6A-7EDC-4820-9D27-6713C07FABB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869743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58850" y="2797175"/>
            <a:ext cx="8559800" cy="7913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9671050" y="2797175"/>
            <a:ext cx="8561388" cy="7913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E087C7-6F45-42C1-8B56-2FD970FBEF5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1824630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58850" y="2684463"/>
            <a:ext cx="8480425" cy="11176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958850" y="3802063"/>
            <a:ext cx="8480425" cy="690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9748838" y="2684463"/>
            <a:ext cx="8483600" cy="11176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9748838" y="3802063"/>
            <a:ext cx="8483600" cy="690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4EDD30-6F28-423C-BA52-025DACCB9F9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903552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D8A75-6E56-4547-8B4C-03F6DB3C742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3263831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900257-36D3-4B77-9C78-B8425916308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93091246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58850" y="477838"/>
            <a:ext cx="6315075" cy="2032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02525" y="477838"/>
            <a:ext cx="10729913" cy="10233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58850" y="2509838"/>
            <a:ext cx="6315075" cy="8201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C1D9D-89EC-44C9-834C-E5E9E8146A2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077586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762375" y="8393113"/>
            <a:ext cx="11514138" cy="9906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762375" y="1071563"/>
            <a:ext cx="11514138" cy="71945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762375" y="9383713"/>
            <a:ext cx="11514138" cy="14081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1B437-0B41-404E-B96E-3963DF77521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5496720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C64D8-F88A-471A-AAF6-1D2DCE85736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9503047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3914438" y="479425"/>
            <a:ext cx="4318000" cy="102314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58850" y="479425"/>
            <a:ext cx="12803188" cy="102314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4E7C68-5DA6-4292-9CD1-26EB375B6A9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129645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39347" y="3724794"/>
            <a:ext cx="16312595" cy="2570162"/>
          </a:xfrm>
          <a:prstGeom prst="rect">
            <a:avLst/>
          </a:prstGeom>
        </p:spPr>
        <p:txBody>
          <a:bodyPr lIns="178149" tIns="89074" rIns="178149" bIns="8907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78693" y="6794553"/>
            <a:ext cx="13433902" cy="3064210"/>
          </a:xfrm>
          <a:prstGeom prst="rect">
            <a:avLst/>
          </a:prstGeom>
        </p:spPr>
        <p:txBody>
          <a:bodyPr lIns="178149" tIns="89074" rIns="178149" bIns="89074"/>
          <a:lstStyle>
            <a:lvl1pPr marL="0" indent="0" algn="ctr">
              <a:buNone/>
              <a:defRPr/>
            </a:lvl1pPr>
            <a:lvl2pPr marL="890746" indent="0" algn="ctr">
              <a:buNone/>
              <a:defRPr/>
            </a:lvl2pPr>
            <a:lvl3pPr marL="1781492" indent="0" algn="ctr">
              <a:buNone/>
              <a:defRPr/>
            </a:lvl3pPr>
            <a:lvl4pPr marL="2672236" indent="0" algn="ctr">
              <a:buNone/>
              <a:defRPr/>
            </a:lvl4pPr>
            <a:lvl5pPr marL="3562982" indent="0" algn="ctr">
              <a:buNone/>
              <a:defRPr/>
            </a:lvl5pPr>
            <a:lvl6pPr marL="4453728" indent="0" algn="ctr">
              <a:buNone/>
              <a:defRPr/>
            </a:lvl6pPr>
            <a:lvl7pPr marL="5344474" indent="0" algn="ctr">
              <a:buNone/>
              <a:defRPr/>
            </a:lvl7pPr>
            <a:lvl8pPr marL="6235218" indent="0" algn="ctr">
              <a:buNone/>
              <a:defRPr/>
            </a:lvl8pPr>
            <a:lvl9pPr marL="712596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258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58850" y="479425"/>
            <a:ext cx="17273588" cy="199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8850" y="2797175"/>
            <a:ext cx="17273588" cy="791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8850" y="10918825"/>
            <a:ext cx="4478338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 defTabSz="1781175">
              <a:defRPr sz="27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556375" y="10918825"/>
            <a:ext cx="6078538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 algn="ctr" defTabSz="1781175">
              <a:defRPr sz="27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3754100" y="10918825"/>
            <a:ext cx="4478338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 algn="r" defTabSz="1781175">
              <a:defRPr sz="2700"/>
            </a:lvl1pPr>
          </a:lstStyle>
          <a:p>
            <a:fld id="{AFF5CB0E-37BD-48D1-8A9E-6FBBF89D495E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xStyles>
    <p:titleStyle>
      <a:lvl1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2pPr>
      <a:lvl3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3pPr>
      <a:lvl4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4pPr>
      <a:lvl5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5pPr>
      <a:lvl6pPr marL="4572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6pPr>
      <a:lvl7pPr marL="9144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7pPr>
      <a:lvl8pPr marL="13716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8pPr>
      <a:lvl9pPr marL="18288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9pPr>
    </p:titleStyle>
    <p:bodyStyle>
      <a:lvl1pPr marL="668338" indent="-668338" algn="l" defTabSz="1781175" rtl="0" eaLnBrk="1" fontAlgn="base" hangingPunct="1">
        <a:spcBef>
          <a:spcPct val="20000"/>
        </a:spcBef>
        <a:spcAft>
          <a:spcPct val="0"/>
        </a:spcAft>
        <a:buChar char="•"/>
        <a:defRPr sz="6200">
          <a:solidFill>
            <a:schemeClr val="tx1"/>
          </a:solidFill>
          <a:latin typeface="+mn-lt"/>
          <a:ea typeface="+mn-ea"/>
          <a:cs typeface="+mn-cs"/>
        </a:defRPr>
      </a:lvl1pPr>
      <a:lvl2pPr marL="1447800" indent="-557213" algn="l" defTabSz="1781175" rtl="0" eaLnBrk="1" fontAlgn="base" hangingPunct="1">
        <a:spcBef>
          <a:spcPct val="20000"/>
        </a:spcBef>
        <a:spcAft>
          <a:spcPct val="0"/>
        </a:spcAft>
        <a:buChar char="–"/>
        <a:defRPr sz="5500">
          <a:solidFill>
            <a:schemeClr val="tx1"/>
          </a:solidFill>
          <a:latin typeface="+mn-lt"/>
        </a:defRPr>
      </a:lvl2pPr>
      <a:lvl3pPr marL="2227263" indent="-446088" algn="l" defTabSz="1781175" rtl="0" eaLnBrk="1" fontAlgn="base" hangingPunct="1">
        <a:spcBef>
          <a:spcPct val="20000"/>
        </a:spcBef>
        <a:spcAft>
          <a:spcPct val="0"/>
        </a:spcAft>
        <a:buChar char="•"/>
        <a:defRPr sz="4700">
          <a:solidFill>
            <a:schemeClr val="tx1"/>
          </a:solidFill>
          <a:latin typeface="+mn-lt"/>
        </a:defRPr>
      </a:lvl3pPr>
      <a:lvl4pPr marL="3117850" indent="-444500" algn="l" defTabSz="1781175" rtl="0" eaLnBrk="1" fontAlgn="base" hangingPunct="1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</a:defRPr>
      </a:lvl4pPr>
      <a:lvl5pPr marL="40084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5pPr>
      <a:lvl6pPr marL="44656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6pPr>
      <a:lvl7pPr marL="49228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7pPr>
      <a:lvl8pPr marL="53800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8pPr>
      <a:lvl9pPr marL="58372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9565" y="10919025"/>
            <a:ext cx="4477967" cy="832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>
              <a:defRPr sz="27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5pPr>
      <a:lvl6pPr marL="8909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6pPr>
      <a:lvl7pPr marL="17818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7pPr>
      <a:lvl8pPr marL="26727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8pPr>
      <a:lvl9pPr marL="35636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668175" indent="-668175" algn="l" rtl="0" fontAlgn="base">
        <a:spcBef>
          <a:spcPct val="20000"/>
        </a:spcBef>
        <a:spcAft>
          <a:spcPct val="0"/>
        </a:spcAft>
        <a:buChar char="•"/>
        <a:defRPr sz="6200">
          <a:solidFill>
            <a:schemeClr val="tx1"/>
          </a:solidFill>
          <a:latin typeface="+mn-lt"/>
          <a:ea typeface="+mn-ea"/>
          <a:cs typeface="+mn-cs"/>
        </a:defRPr>
      </a:lvl1pPr>
      <a:lvl2pPr marL="1447712" indent="-556812" algn="l" rtl="0" fontAlgn="base">
        <a:spcBef>
          <a:spcPct val="20000"/>
        </a:spcBef>
        <a:spcAft>
          <a:spcPct val="0"/>
        </a:spcAft>
        <a:buChar char="–"/>
        <a:defRPr sz="5500">
          <a:solidFill>
            <a:schemeClr val="tx1"/>
          </a:solidFill>
          <a:latin typeface="+mn-lt"/>
          <a:cs typeface="+mn-cs"/>
        </a:defRPr>
      </a:lvl2pPr>
      <a:lvl3pPr marL="2227250" indent="-445450" algn="l" rtl="0" fontAlgn="base">
        <a:spcBef>
          <a:spcPct val="20000"/>
        </a:spcBef>
        <a:spcAft>
          <a:spcPct val="0"/>
        </a:spcAft>
        <a:buChar char="•"/>
        <a:defRPr sz="4700">
          <a:solidFill>
            <a:schemeClr val="tx1"/>
          </a:solidFill>
          <a:latin typeface="+mn-lt"/>
          <a:cs typeface="+mn-cs"/>
        </a:defRPr>
      </a:lvl3pPr>
      <a:lvl4pPr marL="3118150" indent="-445450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4pPr>
      <a:lvl5pPr marL="4009050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5pPr>
      <a:lvl6pPr marL="4899950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6pPr>
      <a:lvl7pPr marL="5790849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7pPr>
      <a:lvl8pPr marL="6681749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8pPr>
      <a:lvl9pPr marL="7572649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909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7818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6727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5636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4545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3454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236299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127199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6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2616" name="Picture 8" descr="Unbenannt - 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8100"/>
            <a:ext cx="19191288" cy="120284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071252" y="1170658"/>
            <a:ext cx="1279895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800" dirty="0">
                <a:solidFill>
                  <a:srgbClr val="FFFF00"/>
                </a:solidFill>
                <a:latin typeface="Matura MT Script Capitals" pitchFamily="66" charset="0"/>
              </a:rPr>
              <a:t>M</a:t>
            </a:r>
            <a:r>
              <a:rPr lang="es-ES" sz="8800" dirty="0" smtClean="0">
                <a:solidFill>
                  <a:srgbClr val="FFFF00"/>
                </a:solidFill>
                <a:latin typeface="Matura MT Script Capitals" pitchFamily="66" charset="0"/>
              </a:rPr>
              <a:t>agia de la Naturaleza</a:t>
            </a:r>
            <a:endParaRPr lang="es-ES" sz="8800" dirty="0">
              <a:solidFill>
                <a:srgbClr val="FFFF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>
    <p:random/>
    <p:sndAc>
      <p:stSnd loop="1">
        <p:snd r:embed="rId2" name="Summerti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95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9540" name="Picture 4" descr="Unbenannt - 2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191288" cy="1199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564" name="Picture 4" descr="Unbenannt - 23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1588" name="Picture 4" descr="Unbenannt - 23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3636" name="Picture 4" descr="Unbenannt - 3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6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4660" name="Picture 4" descr="Unbenannt - 3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5684" name="Picture 4" descr="Unbenannt - 4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7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6708" name="Picture 4" descr="Unbenannt - 4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7732" name="Picture 4" descr="Unbenannt - 4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7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8756" name="Picture 4" descr="Unbenannt - 4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846138" y="-846138"/>
            <a:ext cx="20667663" cy="129174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9780" name="Picture 4" descr="Unbenannt - 4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04" name="Picture 4" descr="Unbenannt - 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8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1828" name="Picture 4" descr="Unbenannt - 5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2852" name="Picture 4" descr="Unbenannt - 5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565275" y="-1062038"/>
            <a:ext cx="22467888" cy="1404302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8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3876" name="Picture 4" descr="Unbenannt - 5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9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4900" name="Picture 4" descr="Unbenannt - 5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9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5924" name="Picture 4" descr="Unbenannt - 5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9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6948" name="Picture 4" descr="Unbenannt - 5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9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7972" name="Picture 4" descr="Unbenannt - 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9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8996" name="Picture 4" descr="Unbenannt - 6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0020" name="Picture 4" descr="Unbenannt - 6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44" name="Picture 4" descr="Unbenannt - 6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0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2068" name="Picture 4" descr="Unbenannt - 6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0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3092" name="Picture 4" descr="Unbenannt - 6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1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4116" name="Picture 4" descr="Unbenannt - 6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5140" name="Picture 4" descr="Unbenannt - 6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1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6164" name="Picture 4" descr="Unbenannt - 6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2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8212" name="Picture 4" descr="Unbenannt - 7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9236" name="Picture 4" descr="Unbenannt - 7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9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9956" name="Picture 4" descr="Unbenannt - 7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9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0980" name="Picture 4" descr="Unbenannt - 7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04" name="Picture 4" descr="Unbenannt - 8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3028" name="Picture 4" descr="Unbenannt - 8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4052" name="Picture 4" descr="Unbenannt - 8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0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5076" name="Picture 4" descr="Unbenannt - 8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1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6100" name="Picture 4" descr="Unbenannt - 8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6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8628" name="Picture 4" descr="Unbenannt - 8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1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7124" name="Picture 4" descr="Unbenannt - 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8148" name="Picture 4" descr="Unbenannt - 8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9172" name="Picture 4" descr="Unbenannt - 8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0436" name="Picture 4" descr="Unbenannt - 9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1460" name="Picture 4" descr="Unbenannt - 9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484" name="Picture 4" descr="Unbenannt - 9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5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6580" name="Picture 4" descr="Unbenannt - 9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6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7604" name="Picture 4" descr="Unbenannt - 9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24" name="Picture 4" descr="Unbenannt - 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12725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1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7192" name="Picture 8" descr="Unbenannt - 7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99"/>
          <a:stretch/>
        </p:blipFill>
        <p:spPr>
          <a:xfrm>
            <a:off x="0" y="0"/>
            <a:ext cx="19388138" cy="11990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797757"/>
            <a:ext cx="19191288" cy="39968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78149" tIns="89074" rIns="178149" bIns="89074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197437"/>
            <a:ext cx="19191288" cy="8792951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78149" tIns="89074" rIns="178149" bIns="89074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112" y="0"/>
            <a:ext cx="10235354" cy="273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3330666"/>
            <a:ext cx="19191288" cy="4627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8149" tIns="89074" rIns="178149" bIns="890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17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9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9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86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8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86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86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398911" y="8260045"/>
            <a:ext cx="5597459" cy="314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8149" tIns="89074" rIns="178149" bIns="890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4628" y="7327459"/>
            <a:ext cx="4957749" cy="413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6152" y="8526498"/>
            <a:ext cx="2558838" cy="173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5835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28420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61006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93592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gie de la nature - Sigid .. 23 11 2015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781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781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Magie de la nature - Sigid .. 23 11 2015</Template>
  <TotalTime>10</TotalTime>
  <Words>20</Words>
  <Application>Microsoft Office PowerPoint</Application>
  <PresentationFormat>Personalizado</PresentationFormat>
  <Paragraphs>3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1" baseType="lpstr">
      <vt:lpstr>Arial</vt:lpstr>
      <vt:lpstr>Magie de la nature - Sigid .. 23 11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2020-07-11T17:08:41Z</dcterms:created>
  <dcterms:modified xsi:type="dcterms:W3CDTF">2020-07-11T17:18:43Z</dcterms:modified>
</cp:coreProperties>
</file>