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1"/>
  </p:notesMasterIdLst>
  <p:sldIdLst>
    <p:sldId id="296" r:id="rId3"/>
    <p:sldId id="319" r:id="rId4"/>
    <p:sldId id="346" r:id="rId5"/>
    <p:sldId id="298" r:id="rId6"/>
    <p:sldId id="297" r:id="rId7"/>
    <p:sldId id="343" r:id="rId8"/>
    <p:sldId id="338" r:id="rId9"/>
    <p:sldId id="339" r:id="rId10"/>
    <p:sldId id="341" r:id="rId11"/>
    <p:sldId id="316" r:id="rId12"/>
    <p:sldId id="321" r:id="rId13"/>
    <p:sldId id="320" r:id="rId14"/>
    <p:sldId id="301" r:id="rId15"/>
    <p:sldId id="333" r:id="rId16"/>
    <p:sldId id="300" r:id="rId17"/>
    <p:sldId id="373" r:id="rId18"/>
    <p:sldId id="299" r:id="rId19"/>
    <p:sldId id="307" r:id="rId20"/>
    <p:sldId id="310" r:id="rId21"/>
    <p:sldId id="368" r:id="rId22"/>
    <p:sldId id="356" r:id="rId23"/>
    <p:sldId id="304" r:id="rId24"/>
    <p:sldId id="358" r:id="rId25"/>
    <p:sldId id="349" r:id="rId26"/>
    <p:sldId id="342" r:id="rId27"/>
    <p:sldId id="359" r:id="rId28"/>
    <p:sldId id="315" r:id="rId29"/>
    <p:sldId id="365" r:id="rId30"/>
    <p:sldId id="329" r:id="rId31"/>
    <p:sldId id="336" r:id="rId32"/>
    <p:sldId id="335" r:id="rId33"/>
    <p:sldId id="323" r:id="rId34"/>
    <p:sldId id="305" r:id="rId35"/>
    <p:sldId id="324" r:id="rId36"/>
    <p:sldId id="369" r:id="rId37"/>
    <p:sldId id="362" r:id="rId38"/>
    <p:sldId id="317" r:id="rId39"/>
    <p:sldId id="330" r:id="rId40"/>
    <p:sldId id="334" r:id="rId41"/>
    <p:sldId id="366" r:id="rId42"/>
    <p:sldId id="371" r:id="rId43"/>
    <p:sldId id="326" r:id="rId44"/>
    <p:sldId id="352" r:id="rId45"/>
    <p:sldId id="318" r:id="rId46"/>
    <p:sldId id="353" r:id="rId47"/>
    <p:sldId id="370" r:id="rId48"/>
    <p:sldId id="357" r:id="rId49"/>
    <p:sldId id="308" r:id="rId50"/>
    <p:sldId id="309" r:id="rId51"/>
    <p:sldId id="337" r:id="rId52"/>
    <p:sldId id="325" r:id="rId53"/>
    <p:sldId id="347" r:id="rId54"/>
    <p:sldId id="311" r:id="rId55"/>
    <p:sldId id="372" r:id="rId56"/>
    <p:sldId id="313" r:id="rId57"/>
    <p:sldId id="322" r:id="rId58"/>
    <p:sldId id="350" r:id="rId59"/>
    <p:sldId id="351" r:id="rId60"/>
    <p:sldId id="328" r:id="rId61"/>
    <p:sldId id="345" r:id="rId62"/>
    <p:sldId id="314" r:id="rId63"/>
    <p:sldId id="332" r:id="rId64"/>
    <p:sldId id="331" r:id="rId65"/>
    <p:sldId id="364" r:id="rId66"/>
    <p:sldId id="344" r:id="rId67"/>
    <p:sldId id="367" r:id="rId68"/>
    <p:sldId id="340" r:id="rId69"/>
    <p:sldId id="374" r:id="rId70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UMajdobB6zf25h16LEoh4A" hashData="h/Za1cayLEzHcL9RsIfGpMW7o+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00"/>
    <a:srgbClr val="5F5F5F"/>
    <a:srgbClr val="66CCFF"/>
    <a:srgbClr val="663300"/>
    <a:srgbClr val="FFFFFF"/>
    <a:srgbClr val="CCFFFF"/>
    <a:srgbClr val="FF9900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2413" autoAdjust="0"/>
    <p:restoredTop sz="92016" autoAdjust="0"/>
  </p:normalViewPr>
  <p:slideViewPr>
    <p:cSldViewPr>
      <p:cViewPr>
        <p:scale>
          <a:sx n="50" d="100"/>
          <a:sy n="50" d="100"/>
        </p:scale>
        <p:origin x="-1950" y="-8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E53BBD2E-544B-412A-83E1-E68F17E2BC9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C0292F-6168-4DE6-A8D8-DB441707B561}" type="slidenum">
              <a:rPr lang="en-US"/>
              <a:pPr/>
              <a:t>1</a:t>
            </a:fld>
            <a:endParaRPr lang="en-US"/>
          </a:p>
        </p:txBody>
      </p:sp>
      <p:sp>
        <p:nvSpPr>
          <p:cNvPr id="225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582DDD-9471-4F3E-BF58-E036CFA35316}" type="slidenum">
              <a:rPr lang="en-US"/>
              <a:pPr/>
              <a:t>61</a:t>
            </a:fld>
            <a:endParaRPr lang="en-US"/>
          </a:p>
        </p:txBody>
      </p:sp>
      <p:sp>
        <p:nvSpPr>
          <p:cNvPr id="235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CH" smtClean="0"/>
              <a:t>Wunderschön, nicht wahr?</a:t>
            </a:r>
            <a:endParaRPr 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BF654B-AD33-4896-AE6B-B611DA1A532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587FE4-9F46-493C-A570-574F386CA67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C9D262-1329-4634-A3AE-2A893764631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EA572-B6FE-409F-91C6-E0E40D9D2DF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0F2AF-9D7E-49B1-9274-C18E98AECF1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618E29-2D97-44A1-B876-F98CED963A3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9E09C6-0B8E-43B1-8EB9-B152B301D9D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BFCE34-55A9-4C4D-9D98-59115DE2BE1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CH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04D892-486D-46C3-92F4-225A4466029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4C7C3-0FF4-47F4-9CC5-26CADF70E6B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43A38A-12A8-4CB4-B709-A311949CC5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  <a:endParaRPr lang="en-US" smtClean="0"/>
          </a:p>
          <a:p>
            <a:pPr lvl="1"/>
            <a:r>
              <a:rPr lang="he-IL" smtClean="0"/>
              <a:t>רמה שנייה</a:t>
            </a:r>
            <a:endParaRPr lang="en-US" smtClean="0"/>
          </a:p>
          <a:p>
            <a:pPr lvl="2"/>
            <a:r>
              <a:rPr lang="he-IL" smtClean="0"/>
              <a:t>רמה שלישית</a:t>
            </a:r>
            <a:endParaRPr lang="en-US" smtClean="0"/>
          </a:p>
          <a:p>
            <a:pPr lvl="3"/>
            <a:r>
              <a:rPr lang="he-IL" smtClean="0"/>
              <a:t>רמה רביעית</a:t>
            </a:r>
            <a:endParaRPr lang="en-US" smtClean="0"/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8751BB8B-DF64-4703-9EC4-4DE6FE62B08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7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u-HU" sz="5400" b="1" dirty="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Arial Black" pitchFamily="34" charset="0"/>
              </a:rPr>
              <a:t> </a:t>
            </a:r>
            <a:r>
              <a:rPr lang="fr-CA" sz="2800" b="1" dirty="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Arial Black" pitchFamily="34" charset="0"/>
              </a:rPr>
              <a:t>Lumière dans</a:t>
            </a:r>
          </a:p>
          <a:p>
            <a:pPr algn="ctr">
              <a:spcBef>
                <a:spcPct val="50000"/>
              </a:spcBef>
            </a:pPr>
            <a:r>
              <a:rPr lang="fr-CA" sz="2800" b="1" dirty="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Arial Black" pitchFamily="34" charset="0"/>
              </a:rPr>
              <a:t>la nuit …</a:t>
            </a:r>
            <a:endParaRPr lang="hu-HU" sz="2800" b="1" dirty="0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Papyrus" pitchFamily="66" charset="0"/>
            </a:endParaRPr>
          </a:p>
        </p:txBody>
      </p:sp>
      <p:sp>
        <p:nvSpPr>
          <p:cNvPr id="279562" name="Text Box 10"/>
          <p:cNvSpPr txBox="1">
            <a:spLocks noChangeArrowheads="1"/>
          </p:cNvSpPr>
          <p:nvPr/>
        </p:nvSpPr>
        <p:spPr bwMode="auto">
          <a:xfrm>
            <a:off x="1692275" y="6165850"/>
            <a:ext cx="5926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u-HU" sz="2000">
                <a:solidFill>
                  <a:schemeClr val="bg1"/>
                </a:solidFill>
                <a:latin typeface="Papyrus" pitchFamily="66" charset="0"/>
              </a:rPr>
              <a:t>Beethoven:  Mondscheinsonate - </a:t>
            </a:r>
            <a:r>
              <a:rPr lang="en-US" sz="2000">
                <a:solidFill>
                  <a:schemeClr val="bg1"/>
                </a:solidFill>
                <a:latin typeface="Papyrus" pitchFamily="66" charset="0"/>
              </a:rPr>
              <a:t>Moonlight Sonata</a:t>
            </a:r>
            <a:endParaRPr lang="hu-HU" sz="2000">
              <a:solidFill>
                <a:schemeClr val="bg1"/>
              </a:solidFill>
              <a:latin typeface="Papyrus" pitchFamily="66" charset="0"/>
            </a:endParaRPr>
          </a:p>
        </p:txBody>
      </p:sp>
    </p:spTree>
  </p:cSld>
  <p:clrMapOvr>
    <a:masterClrMapping/>
  </p:clrMapOvr>
  <p:transition spd="slow">
    <p:fade/>
    <p:sndAc>
      <p:stSnd loop="1">
        <p:snd r:embed="rId3" name="Moonlight Sona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79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9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557" grpId="0"/>
      <p:bldP spid="27956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Copernicus Crater,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4100" y="0"/>
            <a:ext cx="80899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9" name="Picture 5" descr="Full moon reflections by Gerri Jo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5400"/>
            <a:ext cx="9324975" cy="688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4099" name="Rectangle 3" descr="moon_photos_003"/>
          <p:cNvSpPr>
            <a:spLocks noGrp="1" noChangeAspect="1" noChangeArrowheads="1"/>
          </p:cNvSpPr>
          <p:nvPr isPhoto="1"/>
        </p:nvSpPr>
        <p:spPr bwMode="auto">
          <a:xfrm>
            <a:off x="685800" y="831850"/>
            <a:ext cx="7772400" cy="51927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3080" name="Picture 8" descr="Moon riv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86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7" name="Picture 5" descr="Thilo Bubek: Northern Lights vs Moonligh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7" name="Picture 5" descr="Sunset wiyh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7038"/>
            <a:ext cx="9144000" cy="62515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5" descr="Marin Marinov: On the Moonligh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60944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 descr="Moonligh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The moon and m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4775" y="-458788"/>
            <a:ext cx="5822950" cy="7991476"/>
          </a:xfrm>
          <a:prstGeom prst="rect">
            <a:avLst/>
          </a:prstGeom>
          <a:noFill/>
        </p:spPr>
      </p:pic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6064250" y="2635250"/>
            <a:ext cx="2452688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>
                <a:latin typeface="Arial"/>
              </a:rPr>
              <a:t>« </a:t>
            </a:r>
            <a:r>
              <a:rPr lang="fr-CA"/>
              <a:t>La rêverie est</a:t>
            </a:r>
          </a:p>
          <a:p>
            <a:r>
              <a:rPr lang="fr-CA"/>
              <a:t>   le clair de lune</a:t>
            </a:r>
          </a:p>
          <a:p>
            <a:r>
              <a:rPr lang="fr-CA"/>
              <a:t>   de la pens</a:t>
            </a:r>
            <a:r>
              <a:rPr lang="fr-CA">
                <a:latin typeface="Arial"/>
              </a:rPr>
              <a:t>é</a:t>
            </a:r>
            <a:r>
              <a:rPr lang="fr-CA"/>
              <a:t>e.</a:t>
            </a:r>
            <a:r>
              <a:rPr lang="fr-CA">
                <a:latin typeface="Arial"/>
              </a:rPr>
              <a:t> »</a:t>
            </a:r>
            <a:endParaRPr lang="fr-CA"/>
          </a:p>
          <a:p>
            <a:endParaRPr lang="fr-CA"/>
          </a:p>
          <a:p>
            <a:r>
              <a:rPr lang="fr-CA"/>
              <a:t>   </a:t>
            </a:r>
            <a:r>
              <a:rPr lang="fr-CA" sz="1800"/>
              <a:t>(Jules Renard)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Simply The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333375"/>
            <a:ext cx="9251951" cy="67770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Moonlight fishing by Karlis Keist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290051" cy="68976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7171" name="Rectangle 3" descr="moon_photos_00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8197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7" name="Picture 5" descr="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6150" name="Picture 6" descr="The Grand Canal at Night from the Rialto Brid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9413"/>
            <a:ext cx="9144000" cy="60928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Picture 4" descr="Lune-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3213"/>
            <a:ext cx="9144000" cy="62515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5123" name="Rectangle 3" descr="moon_photos_005"/>
          <p:cNvSpPr>
            <a:spLocks noGrp="1" noChangeAspect="1" noChangeArrowheads="1"/>
          </p:cNvSpPr>
          <p:nvPr isPhoto="1"/>
        </p:nvSpPr>
        <p:spPr bwMode="auto">
          <a:xfrm>
            <a:off x="0" y="382588"/>
            <a:ext cx="9144000" cy="60912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3315" name="Rectangle 3" descr="moon_photos_016"/>
          <p:cNvSpPr>
            <a:spLocks noGrp="1" noChangeAspect="1" noChangeArrowheads="1"/>
          </p:cNvSpPr>
          <p:nvPr isPhoto="1"/>
        </p:nvSpPr>
        <p:spPr bwMode="auto">
          <a:xfrm>
            <a:off x="1187450" y="44450"/>
            <a:ext cx="6913563" cy="69135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6387" name="Rectangle 3" descr="moon_photos_020"/>
          <p:cNvSpPr>
            <a:spLocks noGrp="1" noChangeAspect="1" noChangeArrowheads="1"/>
          </p:cNvSpPr>
          <p:nvPr isPhoto="1"/>
        </p:nvSpPr>
        <p:spPr bwMode="auto">
          <a:xfrm>
            <a:off x="685800" y="839788"/>
            <a:ext cx="7772400" cy="51768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547813" y="5876925"/>
            <a:ext cx="65262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CA" sz="2000">
                <a:latin typeface="Arial"/>
              </a:rPr>
              <a:t>« </a:t>
            </a:r>
            <a:r>
              <a:rPr lang="fr-CA" sz="2000"/>
              <a:t>L</a:t>
            </a:r>
            <a:r>
              <a:rPr lang="fr-CA" sz="2000">
                <a:latin typeface="Arial"/>
              </a:rPr>
              <a:t>’</a:t>
            </a:r>
            <a:r>
              <a:rPr lang="fr-CA" sz="2000"/>
              <a:t>amiti</a:t>
            </a:r>
            <a:r>
              <a:rPr lang="fr-CA" sz="2000">
                <a:latin typeface="Arial"/>
              </a:rPr>
              <a:t>é</a:t>
            </a:r>
            <a:r>
              <a:rPr lang="fr-CA" sz="2000"/>
              <a:t> n</a:t>
            </a:r>
            <a:r>
              <a:rPr lang="fr-CA" sz="2000">
                <a:latin typeface="Arial"/>
              </a:rPr>
              <a:t>’</a:t>
            </a:r>
            <a:r>
              <a:rPr lang="fr-CA" sz="2000"/>
              <a:t>est pas un soleil, c</a:t>
            </a:r>
            <a:r>
              <a:rPr lang="fr-CA" sz="2000">
                <a:latin typeface="Arial"/>
              </a:rPr>
              <a:t>’</a:t>
            </a:r>
            <a:r>
              <a:rPr lang="fr-CA" sz="2000"/>
              <a:t>est une jolie lune qui </a:t>
            </a:r>
            <a:r>
              <a:rPr lang="fr-CA" sz="2000">
                <a:latin typeface="Arial"/>
              </a:rPr>
              <a:t>é</a:t>
            </a:r>
            <a:r>
              <a:rPr lang="fr-CA" sz="2000"/>
              <a:t>claire</a:t>
            </a:r>
          </a:p>
          <a:p>
            <a:pPr algn="ctr"/>
            <a:r>
              <a:rPr lang="fr-CA" sz="2000"/>
              <a:t>  surtout le soir de la vie.</a:t>
            </a:r>
            <a:r>
              <a:rPr lang="fr-CA" sz="2000">
                <a:latin typeface="Arial"/>
              </a:rPr>
              <a:t> »</a:t>
            </a:r>
            <a:r>
              <a:rPr lang="fr-CA" sz="2000"/>
              <a:t> </a:t>
            </a:r>
            <a:r>
              <a:rPr lang="fr-CA" sz="1800"/>
              <a:t>(Anne Barratin)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6" name="Picture 4" descr="Lune-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750"/>
            <a:ext cx="9144000" cy="65389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9" name="Picture 5" descr="daylighting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0243" name="Rectangle 3" descr="moon_photos_011"/>
          <p:cNvSpPr>
            <a:spLocks noGrp="1" noChangeAspect="1" noChangeArrowheads="1"/>
          </p:cNvSpPr>
          <p:nvPr isPhoto="1"/>
        </p:nvSpPr>
        <p:spPr bwMode="auto">
          <a:xfrm>
            <a:off x="1893888" y="685800"/>
            <a:ext cx="5354637" cy="511968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7" name="Picture 5" descr="feel so tiny when the Moon look at m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1" name="Picture 5" descr="Wulff: Moonlight Bl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31800"/>
            <a:ext cx="9144000" cy="5994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3" name="Picture 5" descr="MOONLIGHT MAGIC!!!!"/>
          <p:cNvPicPr>
            <a:picLocks noChangeAspect="1" noChangeArrowheads="1"/>
          </p:cNvPicPr>
          <p:nvPr/>
        </p:nvPicPr>
        <p:blipFill>
          <a:blip r:embed="rId2"/>
          <a:srcRect t="-2148" b="19751"/>
          <a:stretch>
            <a:fillRect/>
          </a:stretch>
        </p:blipFill>
        <p:spPr bwMode="auto">
          <a:xfrm>
            <a:off x="0" y="-387350"/>
            <a:ext cx="9324975" cy="72453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1" name="Picture 5" descr="Daytime moon by Dennis Hans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8"/>
            <a:ext cx="8569325" cy="68500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Red full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8"/>
            <a:ext cx="9144000" cy="68516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5" name="Picture 5" descr="Child of the nigh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5425"/>
            <a:ext cx="9144000" cy="6567488"/>
          </a:xfrm>
          <a:prstGeom prst="rect">
            <a:avLst/>
          </a:prstGeom>
          <a:noFill/>
        </p:spPr>
      </p:pic>
      <p:sp>
        <p:nvSpPr>
          <p:cNvPr id="87046" name="Oval 6"/>
          <p:cNvSpPr>
            <a:spLocks noChangeArrowheads="1"/>
          </p:cNvSpPr>
          <p:nvPr/>
        </p:nvSpPr>
        <p:spPr bwMode="auto">
          <a:xfrm>
            <a:off x="5003800" y="5516563"/>
            <a:ext cx="647700" cy="64928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ECF7FA"/>
              </a:gs>
            </a:gsLst>
            <a:lin ang="5400000" scaled="1"/>
          </a:grad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z="180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1" name="Picture 5" descr="rising of the black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9" name="Picture 5" descr="Crepuscular Moonbeam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0"/>
            <a:ext cx="54038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5" name="Picture 5" descr="Moon in Flori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5" descr="Moonrise by veter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0"/>
            <a:ext cx="6694487" cy="68849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11270" name="Picture 6" descr="Moonlit river by Yuri-of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8288" y="0"/>
            <a:ext cx="65690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By the Light of the Full Moon - by Osc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3588" y="-381000"/>
            <a:ext cx="5076825" cy="7620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40" name="Picture 4" descr="Lune-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1138"/>
            <a:ext cx="9144000" cy="64341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3" name="Picture 5" descr="Moon-Bright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4825" y="0"/>
            <a:ext cx="56864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Moonrise at Mono Lake, Californ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moonri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0"/>
            <a:ext cx="60563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Garden City Pier and Moon - Cliff Berinsk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9250"/>
            <a:ext cx="9144000" cy="6159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9" name="Picture 5" descr="The night lighthou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5088"/>
            <a:ext cx="9144000" cy="6789738"/>
          </a:xfrm>
          <a:prstGeom prst="rect">
            <a:avLst/>
          </a:prstGeom>
          <a:noFill/>
        </p:spPr>
      </p:pic>
      <p:sp>
        <p:nvSpPr>
          <p:cNvPr id="88070" name="Oval 6"/>
          <p:cNvSpPr>
            <a:spLocks noChangeArrowheads="1"/>
          </p:cNvSpPr>
          <p:nvPr/>
        </p:nvSpPr>
        <p:spPr bwMode="auto">
          <a:xfrm>
            <a:off x="6948488" y="1844675"/>
            <a:ext cx="503237" cy="5048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EBEBFF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8" name="Picture 4" descr="Lune-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8125"/>
            <a:ext cx="9144000" cy="63801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 descr="night vie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</p:spPr>
      </p:pic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0" y="4724400"/>
            <a:ext cx="91440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000">
                <a:solidFill>
                  <a:srgbClr val="FFFF99"/>
                </a:solidFill>
                <a:latin typeface="Arial"/>
              </a:rPr>
              <a:t>« </a:t>
            </a:r>
            <a:r>
              <a:rPr lang="fr-CA" sz="2000">
                <a:solidFill>
                  <a:srgbClr val="FFFF99"/>
                </a:solidFill>
              </a:rPr>
              <a:t>La lune au jour est ti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è</a:t>
            </a:r>
            <a:r>
              <a:rPr lang="fr-CA" sz="2000">
                <a:solidFill>
                  <a:srgbClr val="FFFF99"/>
                </a:solidFill>
              </a:rPr>
              <a:t>de et pâle</a:t>
            </a:r>
          </a:p>
          <a:p>
            <a:pPr algn="ctr"/>
            <a:r>
              <a:rPr lang="fr-CA" sz="2000">
                <a:solidFill>
                  <a:srgbClr val="FFFF99"/>
                </a:solidFill>
              </a:rPr>
              <a:t>  Comme un joyeux convalescent;</a:t>
            </a:r>
          </a:p>
          <a:p>
            <a:pPr algn="ctr"/>
            <a:r>
              <a:rPr lang="fr-CA" sz="2000">
                <a:solidFill>
                  <a:srgbClr val="FFFF99"/>
                </a:solidFill>
              </a:rPr>
              <a:t>  Tendre, elle ouvre ses yeux d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’</a:t>
            </a:r>
            <a:r>
              <a:rPr lang="fr-CA" sz="2000">
                <a:solidFill>
                  <a:srgbClr val="FFFF99"/>
                </a:solidFill>
              </a:rPr>
              <a:t>opale</a:t>
            </a:r>
          </a:p>
          <a:p>
            <a:pPr algn="ctr"/>
            <a:r>
              <a:rPr lang="fr-CA" sz="2000">
                <a:solidFill>
                  <a:srgbClr val="FFFF99"/>
                </a:solidFill>
              </a:rPr>
              <a:t>  D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’</a:t>
            </a:r>
            <a:r>
              <a:rPr lang="fr-CA" sz="2000">
                <a:solidFill>
                  <a:srgbClr val="FFFF99"/>
                </a:solidFill>
              </a:rPr>
              <a:t>o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ù</a:t>
            </a:r>
            <a:r>
              <a:rPr lang="fr-CA" sz="2000">
                <a:solidFill>
                  <a:srgbClr val="FFFF99"/>
                </a:solidFill>
              </a:rPr>
              <a:t> la douceur du ciel descend.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 »</a:t>
            </a:r>
            <a:r>
              <a:rPr lang="fr-CA" sz="2000">
                <a:solidFill>
                  <a:srgbClr val="FFFF99"/>
                </a:solidFill>
              </a:rPr>
              <a:t>  </a:t>
            </a:r>
          </a:p>
          <a:p>
            <a:pPr algn="ctr"/>
            <a:r>
              <a:rPr lang="fr-CA">
                <a:solidFill>
                  <a:srgbClr val="FFFF99"/>
                </a:solidFill>
              </a:rPr>
              <a:t> </a:t>
            </a:r>
            <a:r>
              <a:rPr lang="fr-CA" sz="1800">
                <a:solidFill>
                  <a:srgbClr val="FFFF99"/>
                </a:solidFill>
              </a:rPr>
              <a:t>(Victor Hugo)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3" name="Picture 5" descr="Ful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79375"/>
            <a:ext cx="9648826" cy="66992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Moonrise: Grand Canyon --Supriyo Bhattacharya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-3175"/>
            <a:ext cx="9791700" cy="68643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7" name="Picture 5" descr="Saguaro Moon~~~By~~~ Zoe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1438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4" name="Picture 4" descr="Lune-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1450"/>
            <a:ext cx="9144000" cy="6515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3" name="Picture 5" descr="Moonset on Vancouver Island - Ca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14345" name="Picture 9" descr="Moon Setting at First Light, Crested Butte, Color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5363" name="Rectangle 3" descr="moon_photos_019"/>
          <p:cNvSpPr>
            <a:spLocks noGrp="1" noChangeAspect="1" noChangeArrowheads="1"/>
          </p:cNvSpPr>
          <p:nvPr isPhoto="1"/>
        </p:nvSpPr>
        <p:spPr bwMode="auto">
          <a:xfrm>
            <a:off x="0" y="53975"/>
            <a:ext cx="9144000" cy="67484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3" name="Picture 5" descr="The moon and stars light up Mount Everest, also known as Qomolangma, as seen from near Everest Base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0"/>
            <a:ext cx="9324975" cy="6889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5" name="Picture 5" descr="Harvest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49228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3" name="Picture 5" descr="Moon over the Alp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17463"/>
            <a:ext cx="9864725" cy="67738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7411" name="Rectangle 3" descr="moon_photos_021"/>
          <p:cNvSpPr>
            <a:spLocks noGrp="1" noChangeAspect="1" noChangeArrowheads="1"/>
          </p:cNvSpPr>
          <p:nvPr isPhoto="1"/>
        </p:nvSpPr>
        <p:spPr bwMode="auto">
          <a:xfrm>
            <a:off x="1187450" y="44450"/>
            <a:ext cx="6840538" cy="68405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3" name="Picture 5" descr="Lune-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9875"/>
            <a:ext cx="9144000" cy="6318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19464" name="Picture 8" descr="Night - by burlacu Iuri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7992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Moon on Costa Brava by Oscar Vall Gall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2438"/>
            <a:ext cx="9144000" cy="609123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5" name="Picture 5" descr="sun_moon_star_cloud_sea_mountain_herb_all in one glanc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6413" cy="7046913"/>
          </a:xfrm>
          <a:prstGeom prst="rect">
            <a:avLst/>
          </a:prstGeom>
          <a:noFill/>
        </p:spPr>
      </p:pic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1095375" y="587692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fr-CA"/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4521200" y="5053013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endParaRPr lang="fr-CA" sz="2000"/>
          </a:p>
        </p:txBody>
      </p:sp>
      <p:sp>
        <p:nvSpPr>
          <p:cNvPr id="71689" name="Text Box 9"/>
          <p:cNvSpPr txBox="1">
            <a:spLocks noChangeArrowheads="1"/>
          </p:cNvSpPr>
          <p:nvPr/>
        </p:nvSpPr>
        <p:spPr bwMode="auto">
          <a:xfrm>
            <a:off x="1712913" y="5124450"/>
            <a:ext cx="60896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CA" sz="2000">
                <a:solidFill>
                  <a:srgbClr val="FFFF99"/>
                </a:solidFill>
                <a:latin typeface="Arial"/>
              </a:rPr>
              <a:t>« </a:t>
            </a:r>
            <a:r>
              <a:rPr lang="fr-CA" sz="2000">
                <a:solidFill>
                  <a:srgbClr val="FFFF99"/>
                </a:solidFill>
              </a:rPr>
              <a:t>Il y a des moments doublement m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é</a:t>
            </a:r>
            <a:r>
              <a:rPr lang="fr-CA" sz="2000">
                <a:solidFill>
                  <a:srgbClr val="FFFF99"/>
                </a:solidFill>
              </a:rPr>
              <a:t>lancoliques et</a:t>
            </a:r>
          </a:p>
          <a:p>
            <a:pPr algn="ctr"/>
            <a:r>
              <a:rPr lang="fr-CA" sz="2000">
                <a:solidFill>
                  <a:srgbClr val="FFFF99"/>
                </a:solidFill>
              </a:rPr>
              <a:t>  myst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é</a:t>
            </a:r>
            <a:r>
              <a:rPr lang="fr-CA" sz="2000">
                <a:solidFill>
                  <a:srgbClr val="FFFF99"/>
                </a:solidFill>
              </a:rPr>
              <a:t>rieux, o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ù</a:t>
            </a:r>
            <a:r>
              <a:rPr lang="fr-CA" sz="2000">
                <a:solidFill>
                  <a:srgbClr val="FFFF99"/>
                </a:solidFill>
              </a:rPr>
              <a:t> notre esprit semble 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é</a:t>
            </a:r>
            <a:r>
              <a:rPr lang="fr-CA" sz="2000">
                <a:solidFill>
                  <a:srgbClr val="FFFF99"/>
                </a:solidFill>
              </a:rPr>
              <a:t>clair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é</a:t>
            </a:r>
            <a:r>
              <a:rPr lang="fr-CA" sz="2000">
                <a:solidFill>
                  <a:srgbClr val="FFFF99"/>
                </a:solidFill>
              </a:rPr>
              <a:t> 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à</a:t>
            </a:r>
            <a:r>
              <a:rPr lang="fr-CA" sz="2000">
                <a:solidFill>
                  <a:srgbClr val="FFFF99"/>
                </a:solidFill>
              </a:rPr>
              <a:t> la fois</a:t>
            </a:r>
          </a:p>
          <a:p>
            <a:pPr algn="ctr"/>
            <a:r>
              <a:rPr lang="fr-CA" sz="2000">
                <a:solidFill>
                  <a:srgbClr val="FFFF99"/>
                </a:solidFill>
              </a:rPr>
              <a:t>  par le soleil qui se couche et par la lune qui se l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è</a:t>
            </a:r>
            <a:r>
              <a:rPr lang="fr-CA" sz="2000">
                <a:solidFill>
                  <a:srgbClr val="FFFF99"/>
                </a:solidFill>
              </a:rPr>
              <a:t>ve.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 »</a:t>
            </a:r>
            <a:endParaRPr lang="fr-CA" sz="2000">
              <a:solidFill>
                <a:srgbClr val="FFFF99"/>
              </a:solidFill>
            </a:endParaRPr>
          </a:p>
          <a:p>
            <a:pPr algn="ctr"/>
            <a:r>
              <a:rPr lang="fr-CA">
                <a:solidFill>
                  <a:srgbClr val="FFFF99"/>
                </a:solidFill>
              </a:rPr>
              <a:t>  </a:t>
            </a:r>
            <a:r>
              <a:rPr lang="fr-CA" sz="1800">
                <a:solidFill>
                  <a:srgbClr val="FFFF99"/>
                </a:solidFill>
              </a:rPr>
              <a:t>(Victor Hugo)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/>
      <p:bldP spid="71689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9" name="Picture 5" descr="moonlight by the rocky river si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222250"/>
            <a:ext cx="9864725" cy="64611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7" name="Picture 5" descr="Full moon ris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60912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5" name="Picture 5" descr="Cold Full Moon by Vene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06450"/>
            <a:ext cx="9144000" cy="5245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20488" name="Picture 8" descr="Moonrise Photographer: Kreg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6700"/>
            <a:ext cx="9144000" cy="6324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3" name="Picture 5" descr="To the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763"/>
            <a:ext cx="8572500" cy="6848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 descr="su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25"/>
            <a:ext cx="9144000" cy="61007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1" name="Picture 5" descr="Moontal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-127000"/>
            <a:ext cx="8353425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1" name="Picture 5" descr="Reaching the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713"/>
            <a:ext cx="9144000" cy="5710237"/>
          </a:xfrm>
          <a:prstGeom prst="rect">
            <a:avLst/>
          </a:prstGeom>
          <a:noFill/>
        </p:spPr>
      </p:pic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4356100" y="908050"/>
            <a:ext cx="287338" cy="45370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2" name="Picture 4" descr="gifanim8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12775" y="-195263"/>
            <a:ext cx="10225088" cy="77184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Dancing in the Moonligh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287963"/>
          </a:xfrm>
          <a:prstGeom prst="rect">
            <a:avLst/>
          </a:prstGeom>
          <a:noFill/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600200" y="5792788"/>
            <a:ext cx="132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1800">
                <a:solidFill>
                  <a:schemeClr val="bg1"/>
                </a:solidFill>
              </a:rPr>
              <a:t>Bonne nuit !</a:t>
            </a:r>
          </a:p>
        </p:txBody>
      </p:sp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6732588" y="6021388"/>
            <a:ext cx="758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1800">
                <a:solidFill>
                  <a:schemeClr val="bg1"/>
                </a:solidFill>
              </a:rPr>
              <a:t>Michel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r>
              <a:rPr lang="es-ES" sz="4400" dirty="0">
                <a:latin typeface="Kristen ITC" pitchFamily="66" charset="0"/>
              </a:rPr>
              <a:t/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249299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sz="2000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sz="2000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sz="2000" b="1" dirty="0">
                <a:solidFill>
                  <a:srgbClr val="00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3006">
  <a:themeElements>
    <a:clrScheme name="PE29 Europa de noch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29 Europa de noche">
      <a:majorFont>
        <a:latin typeface="Arial"/>
        <a:ea typeface=""/>
        <a:cs typeface="Times New Roman (Hebrew)"/>
      </a:majorFont>
      <a:minorFont>
        <a:latin typeface="Arial"/>
        <a:ea typeface=""/>
        <a:cs typeface="Times New Roman (Hebrew)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E29 Europa de noch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pp3006</Template>
  <TotalTime>2</TotalTime>
  <Words>43</Words>
  <Application>Microsoft Office PowerPoint</Application>
  <PresentationFormat>Presentación en pantalla (4:3)</PresentationFormat>
  <Paragraphs>26</Paragraphs>
  <Slides>68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5" baseType="lpstr">
      <vt:lpstr>Arial</vt:lpstr>
      <vt:lpstr>Times New Roman (Hebrew)</vt:lpstr>
      <vt:lpstr>Arial Black</vt:lpstr>
      <vt:lpstr>Papyrus</vt:lpstr>
      <vt:lpstr>Alba</vt:lpstr>
      <vt:lpstr>pp3006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2017-10-10T20:31:59Z</dcterms:created>
  <dcterms:modified xsi:type="dcterms:W3CDTF">2017-10-10T20:34:29Z</dcterms:modified>
</cp:coreProperties>
</file>