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2"/>
  </p:notesMasterIdLst>
  <p:sldIdLst>
    <p:sldId id="280" r:id="rId3"/>
    <p:sldId id="281" r:id="rId4"/>
    <p:sldId id="282" r:id="rId5"/>
    <p:sldId id="283" r:id="rId6"/>
    <p:sldId id="284" r:id="rId7"/>
    <p:sldId id="285" r:id="rId8"/>
    <p:sldId id="286" r:id="rId9"/>
    <p:sldId id="287" r:id="rId10"/>
    <p:sldId id="288" r:id="rId11"/>
    <p:sldId id="289" r:id="rId12"/>
    <p:sldId id="290" r:id="rId13"/>
    <p:sldId id="291" r:id="rId14"/>
    <p:sldId id="292" r:id="rId15"/>
    <p:sldId id="293" r:id="rId16"/>
    <p:sldId id="294" r:id="rId17"/>
    <p:sldId id="295" r:id="rId18"/>
    <p:sldId id="296" r:id="rId19"/>
    <p:sldId id="297" r:id="rId20"/>
    <p:sldId id="298" r:id="rId21"/>
    <p:sldId id="299" r:id="rId22"/>
    <p:sldId id="300" r:id="rId23"/>
    <p:sldId id="301" r:id="rId24"/>
    <p:sldId id="302" r:id="rId25"/>
    <p:sldId id="303" r:id="rId26"/>
    <p:sldId id="304" r:id="rId27"/>
    <p:sldId id="305" r:id="rId28"/>
    <p:sldId id="306" r:id="rId29"/>
    <p:sldId id="307" r:id="rId30"/>
    <p:sldId id="308" r:id="rId31"/>
    <p:sldId id="309" r:id="rId32"/>
    <p:sldId id="310" r:id="rId33"/>
    <p:sldId id="311" r:id="rId34"/>
    <p:sldId id="312" r:id="rId35"/>
    <p:sldId id="313" r:id="rId36"/>
    <p:sldId id="314" r:id="rId37"/>
    <p:sldId id="315" r:id="rId38"/>
    <p:sldId id="316" r:id="rId39"/>
    <p:sldId id="317" r:id="rId40"/>
    <p:sldId id="318" r:id="rId41"/>
  </p:sldIdLst>
  <p:sldSz cx="9144000" cy="6858000" type="screen4x3"/>
  <p:notesSz cx="6858000" cy="9144000"/>
  <p:defaultTextStyle>
    <a:defPPr>
      <a:defRPr lang="fr-FR"/>
    </a:defPPr>
    <a:lvl1pPr algn="l" defTabSz="912813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5613" indent="1588" algn="l" defTabSz="912813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2813" indent="1588" algn="l" defTabSz="912813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0013" indent="1588" algn="l" defTabSz="912813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7213" indent="1588" algn="l" defTabSz="912813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9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9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9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9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agPMQucBDpZBh4GrU/G80w==" hashData="852a6eJs5WRGvNLK3wtjZJjw7S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7A94"/>
    <a:srgbClr val="E98FBE"/>
    <a:srgbClr val="11AABF"/>
    <a:srgbClr val="C3DFC6"/>
    <a:srgbClr val="E7B599"/>
    <a:srgbClr val="E79C73"/>
    <a:srgbClr val="323E1A"/>
    <a:srgbClr val="C1D45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38" autoAdjust="0"/>
    <p:restoredTop sz="94687" autoAdjust="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914311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914311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0DA111D-278D-4396-A41D-A1F281860248}" type="datetimeFigureOut">
              <a:rPr lang="fr-BE"/>
              <a:pPr>
                <a:defRPr/>
              </a:pPr>
              <a:t>24/04/2022</a:t>
            </a:fld>
            <a:endParaRPr lang="fr-BE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BE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fr-BE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914311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914311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BEBE3CC-8F20-456D-91C0-F9CBE704A03D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531773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9128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5613" algn="l" defTabSz="9128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2813" algn="l" defTabSz="9128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0013" algn="l" defTabSz="9128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7213" algn="l" defTabSz="9128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77" algn="l" defTabSz="91431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933" algn="l" defTabSz="91431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88" algn="l" defTabSz="91431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243" algn="l" defTabSz="91431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1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B1F118-9286-4CF4-8A15-440539536AF4}" type="datetimeFigureOut">
              <a:rPr lang="fr-BE"/>
              <a:pPr>
                <a:defRPr/>
              </a:pPr>
              <a:t>24/04/2022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3A640B-B004-49DC-8789-B461BBDEC717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576417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9CB312-2405-4AE0-88AC-9AFB1788C27F}" type="datetimeFigureOut">
              <a:rPr lang="fr-BE"/>
              <a:pPr>
                <a:defRPr/>
              </a:pPr>
              <a:t>24/04/2022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CF5BC7-157C-4A99-85E7-75563ADD15B6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0540811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5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5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431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6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2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7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93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08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2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11A195-24DA-42E4-A011-83AA36771F5D}" type="datetimeFigureOut">
              <a:rPr lang="fr-BE"/>
              <a:pPr>
                <a:defRPr/>
              </a:pPr>
              <a:t>24/04/2022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69EC1E-8922-4735-BCF4-2D319FFC6C80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0094355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14338" y="1092200"/>
            <a:ext cx="3649662" cy="30876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216401" y="1092200"/>
            <a:ext cx="3649663" cy="30876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D65DA1-9FFD-424A-8FD8-2A6F8AE7BEA4}" type="datetimeFigureOut">
              <a:rPr lang="fr-BE"/>
              <a:pPr>
                <a:defRPr/>
              </a:pPr>
              <a:t>24/04/2022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82F3D9-08E2-40C1-8C81-197FD1A3AF1B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1399627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535114"/>
            <a:ext cx="4040188" cy="639762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57155" indent="0">
              <a:buNone/>
              <a:defRPr sz="2000" b="1"/>
            </a:lvl2pPr>
            <a:lvl3pPr marL="914311" indent="0">
              <a:buNone/>
              <a:defRPr sz="1900" b="1"/>
            </a:lvl3pPr>
            <a:lvl4pPr marL="1371467" indent="0">
              <a:buNone/>
              <a:defRPr sz="1600" b="1"/>
            </a:lvl4pPr>
            <a:lvl5pPr marL="1828622" indent="0">
              <a:buNone/>
              <a:defRPr sz="1600" b="1"/>
            </a:lvl5pPr>
            <a:lvl6pPr marL="2285777" indent="0">
              <a:buNone/>
              <a:defRPr sz="1600" b="1"/>
            </a:lvl6pPr>
            <a:lvl7pPr marL="2742933" indent="0">
              <a:buNone/>
              <a:defRPr sz="1600" b="1"/>
            </a:lvl7pPr>
            <a:lvl8pPr marL="3200088" indent="0">
              <a:buNone/>
              <a:defRPr sz="1600" b="1"/>
            </a:lvl8pPr>
            <a:lvl9pPr marL="3657243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535114"/>
            <a:ext cx="4041775" cy="639762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57155" indent="0">
              <a:buNone/>
              <a:defRPr sz="2000" b="1"/>
            </a:lvl2pPr>
            <a:lvl3pPr marL="914311" indent="0">
              <a:buNone/>
              <a:defRPr sz="1900" b="1"/>
            </a:lvl3pPr>
            <a:lvl4pPr marL="1371467" indent="0">
              <a:buNone/>
              <a:defRPr sz="1600" b="1"/>
            </a:lvl4pPr>
            <a:lvl5pPr marL="1828622" indent="0">
              <a:buNone/>
              <a:defRPr sz="1600" b="1"/>
            </a:lvl5pPr>
            <a:lvl6pPr marL="2285777" indent="0">
              <a:buNone/>
              <a:defRPr sz="1600" b="1"/>
            </a:lvl6pPr>
            <a:lvl7pPr marL="2742933" indent="0">
              <a:buNone/>
              <a:defRPr sz="1600" b="1"/>
            </a:lvl7pPr>
            <a:lvl8pPr marL="3200088" indent="0">
              <a:buNone/>
              <a:defRPr sz="1600" b="1"/>
            </a:lvl8pPr>
            <a:lvl9pPr marL="3657243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BCEB30-852E-4780-9BBF-54F1E5748CA1}" type="datetimeFigureOut">
              <a:rPr lang="fr-BE"/>
              <a:pPr>
                <a:defRPr/>
              </a:pPr>
              <a:t>24/04/2022</a:t>
            </a:fld>
            <a:endParaRPr lang="fr-BE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1A0FBB-E7AA-4983-93C4-F97178019577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605700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970C09-84A9-4DE8-A8BC-475E3BC5A989}" type="datetimeFigureOut">
              <a:rPr lang="fr-BE"/>
              <a:pPr>
                <a:defRPr/>
              </a:pPr>
              <a:t>24/04/2022</a:t>
            </a:fld>
            <a:endParaRPr lang="fr-BE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1C796A-B140-4B91-9155-49152B7B910C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051436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0E7A84-62FD-4C05-91F4-762137BBD1EF}" type="datetimeFigureOut">
              <a:rPr lang="fr-BE"/>
              <a:pPr>
                <a:defRPr/>
              </a:pPr>
              <a:t>24/04/2022</a:t>
            </a:fld>
            <a:endParaRPr lang="fr-BE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9EC024-7F9C-4931-82B2-6A7225B784E9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725830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55" indent="0">
              <a:buNone/>
              <a:defRPr sz="1200"/>
            </a:lvl2pPr>
            <a:lvl3pPr marL="914311" indent="0">
              <a:buNone/>
              <a:defRPr sz="1000"/>
            </a:lvl3pPr>
            <a:lvl4pPr marL="1371467" indent="0">
              <a:buNone/>
              <a:defRPr sz="900"/>
            </a:lvl4pPr>
            <a:lvl5pPr marL="1828622" indent="0">
              <a:buNone/>
              <a:defRPr sz="900"/>
            </a:lvl5pPr>
            <a:lvl6pPr marL="2285777" indent="0">
              <a:buNone/>
              <a:defRPr sz="900"/>
            </a:lvl6pPr>
            <a:lvl7pPr marL="2742933" indent="0">
              <a:buNone/>
              <a:defRPr sz="900"/>
            </a:lvl7pPr>
            <a:lvl8pPr marL="3200088" indent="0">
              <a:buNone/>
              <a:defRPr sz="900"/>
            </a:lvl8pPr>
            <a:lvl9pPr marL="3657243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A89C52-165E-4455-9730-BE6B5C599C25}" type="datetimeFigureOut">
              <a:rPr lang="fr-BE"/>
              <a:pPr>
                <a:defRPr/>
              </a:pPr>
              <a:t>24/04/2022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98C526-B9E5-460C-ABFC-E43A3A377003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5979380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55" indent="0">
              <a:buNone/>
              <a:defRPr sz="2800"/>
            </a:lvl2pPr>
            <a:lvl3pPr marL="914311" indent="0">
              <a:buNone/>
              <a:defRPr sz="2300"/>
            </a:lvl3pPr>
            <a:lvl4pPr marL="1371467" indent="0">
              <a:buNone/>
              <a:defRPr sz="2000"/>
            </a:lvl4pPr>
            <a:lvl5pPr marL="1828622" indent="0">
              <a:buNone/>
              <a:defRPr sz="2000"/>
            </a:lvl5pPr>
            <a:lvl6pPr marL="2285777" indent="0">
              <a:buNone/>
              <a:defRPr sz="2000"/>
            </a:lvl6pPr>
            <a:lvl7pPr marL="2742933" indent="0">
              <a:buNone/>
              <a:defRPr sz="2000"/>
            </a:lvl7pPr>
            <a:lvl8pPr marL="3200088" indent="0">
              <a:buNone/>
              <a:defRPr sz="2000"/>
            </a:lvl8pPr>
            <a:lvl9pPr marL="3657243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BE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55" indent="0">
              <a:buNone/>
              <a:defRPr sz="1200"/>
            </a:lvl2pPr>
            <a:lvl3pPr marL="914311" indent="0">
              <a:buNone/>
              <a:defRPr sz="1000"/>
            </a:lvl3pPr>
            <a:lvl4pPr marL="1371467" indent="0">
              <a:buNone/>
              <a:defRPr sz="900"/>
            </a:lvl4pPr>
            <a:lvl5pPr marL="1828622" indent="0">
              <a:buNone/>
              <a:defRPr sz="900"/>
            </a:lvl5pPr>
            <a:lvl6pPr marL="2285777" indent="0">
              <a:buNone/>
              <a:defRPr sz="900"/>
            </a:lvl6pPr>
            <a:lvl7pPr marL="2742933" indent="0">
              <a:buNone/>
              <a:defRPr sz="900"/>
            </a:lvl7pPr>
            <a:lvl8pPr marL="3200088" indent="0">
              <a:buNone/>
              <a:defRPr sz="900"/>
            </a:lvl8pPr>
            <a:lvl9pPr marL="3657243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E72D3-651B-4F43-8A01-B637A041EF91}" type="datetimeFigureOut">
              <a:rPr lang="fr-BE"/>
              <a:pPr>
                <a:defRPr/>
              </a:pPr>
              <a:t>24/04/2022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0449FA-3F45-4F6B-9F9E-22196B6B81FB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695989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B4A7AC-982E-45BA-8E00-D7C09D3BC6F9}" type="datetimeFigureOut">
              <a:rPr lang="fr-BE"/>
              <a:pPr>
                <a:defRPr/>
              </a:pPr>
              <a:t>24/04/2022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8B0F9-C2DC-4C77-94EF-B2C181AEE7BC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1623087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003926" y="187326"/>
            <a:ext cx="1862138" cy="399256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14339" y="187326"/>
            <a:ext cx="5437187" cy="399256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84DC1A-3B90-4167-91DD-6B543918710D}" type="datetimeFigureOut">
              <a:rPr lang="fr-BE"/>
              <a:pPr>
                <a:defRPr/>
              </a:pPr>
              <a:t>24/04/2022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8A024-5C25-49E7-B099-38B231F074AA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1375913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75924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1" tIns="45716" rIns="91431" bIns="4571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  <a:endParaRPr lang="fr-BE" altLang="fr-FR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1" tIns="45716" rIns="91431" bIns="45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fr-BE" altLang="fr-FR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31" tIns="45716" rIns="91431" bIns="45716" rtlCol="0" anchor="ctr"/>
          <a:lstStyle>
            <a:lvl1pPr algn="l" defTabSz="914311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37A113F-8F93-4C53-8DC5-85D2BAD4BBB8}" type="datetimeFigureOut">
              <a:rPr lang="fr-BE"/>
              <a:pPr>
                <a:defRPr/>
              </a:pPr>
              <a:t>24/04/2022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31" tIns="45716" rIns="91431" bIns="45716" rtlCol="0" anchor="ctr"/>
          <a:lstStyle>
            <a:lvl1pPr algn="ctr" defTabSz="914311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31" tIns="45716" rIns="91431" bIns="45716" rtlCol="0" anchor="ctr"/>
          <a:lstStyle>
            <a:lvl1pPr algn="r" defTabSz="914311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EF3DCA1-81EC-48C2-913E-94DCEDFBB210}" type="slidenum">
              <a:rPr lang="fr-BE"/>
              <a:pPr>
                <a:defRPr/>
              </a:pPr>
              <a:t>‹Nº›</a:t>
            </a:fld>
            <a:endParaRPr lang="fr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2813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91281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91281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91281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91281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91281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91281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91281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912813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1313" indent="-341313" algn="l" defTabSz="912813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defTabSz="912813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413" indent="-227013" algn="l" defTabSz="912813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613" indent="-227013" algn="l" defTabSz="912813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813" indent="-227013" algn="l" defTabSz="912813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55" indent="-228578" algn="l" defTabSz="914311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11" indent="-228578" algn="l" defTabSz="914311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66" indent="-228578" algn="l" defTabSz="914311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21" indent="-228578" algn="l" defTabSz="914311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1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5" algn="l" defTabSz="91431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11" algn="l" defTabSz="91431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67" algn="l" defTabSz="91431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22" algn="l" defTabSz="91431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77" algn="l" defTabSz="91431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33" algn="l" defTabSz="91431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88" algn="l" defTabSz="91431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43" algn="l" defTabSz="91431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/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sites.google.com/site/diaporamascarmine/" TargetMode="External"/><Relationship Id="rId7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5.png"/><Relationship Id="rId10" Type="http://schemas.openxmlformats.org/officeDocument/2006/relationships/image" Target="../media/image4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ZoneTexte 15">
            <a:hlinkClick r:id="rId3"/>
          </p:cNvPr>
          <p:cNvSpPr txBox="1"/>
          <p:nvPr/>
        </p:nvSpPr>
        <p:spPr>
          <a:xfrm>
            <a:off x="1979711" y="1552507"/>
            <a:ext cx="4579397" cy="1440160"/>
          </a:xfrm>
          <a:prstGeom prst="rect">
            <a:avLst/>
          </a:prstGeom>
          <a:noFill/>
        </p:spPr>
        <p:txBody>
          <a:bodyPr spcFirstLastPara="1" lIns="53079" tIns="26539" rIns="53079" bIns="26539">
            <a:prstTxWarp prst="textArchDown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53078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8800" b="1" dirty="0" smtClean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LOS  GATOS  </a:t>
            </a:r>
            <a:endParaRPr lang="fr-FR" sz="8800" b="1" dirty="0" smtClean="0">
              <a:ln w="0"/>
              <a:solidFill>
                <a:srgbClr val="00CC99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  <a:p>
            <a:pPr algn="ctr" defTabSz="530787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8800" b="1" dirty="0" smtClean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CON  EL </a:t>
            </a:r>
            <a:r>
              <a:rPr lang="fr-FR" sz="8800" b="1" dirty="0" smtClean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 </a:t>
            </a:r>
            <a:r>
              <a:rPr lang="fr-FR" sz="8800" b="1" dirty="0" smtClean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AGUA</a:t>
            </a:r>
            <a:endParaRPr lang="fr-FR" sz="88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99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pic>
        <p:nvPicPr>
          <p:cNvPr id="2051" name="Image 11" descr="Image2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115888"/>
            <a:ext cx="2987675" cy="279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 13" descr="07 (2)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8" y="-28962"/>
            <a:ext cx="91043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13" descr="wrg9yx39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476250"/>
            <a:ext cx="714375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Rectangle 18"/>
          <p:cNvSpPr>
            <a:spLocks noChangeArrowheads="1"/>
          </p:cNvSpPr>
          <p:nvPr/>
        </p:nvSpPr>
        <p:spPr bwMode="auto">
          <a:xfrm>
            <a:off x="2793999" y="5780509"/>
            <a:ext cx="345598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fld id="{DCE4DA93-19A8-4F36-B9CB-13F1B04966B8}" type="datetime9">
              <a:rPr lang="ro-RO" altLang="fr-FR" sz="2800" b="1">
                <a:solidFill>
                  <a:schemeClr val="bg1"/>
                </a:solidFill>
                <a:latin typeface="Calibri" pitchFamily="34" charset="0"/>
              </a:rPr>
              <a:pPr/>
              <a:t>24.04.2022 19:54:35</a:t>
            </a:fld>
            <a:endParaRPr lang="fr-FR" altLang="fr-FR" sz="2800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8" name="Image 3" descr="02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294" y="5085184"/>
            <a:ext cx="242887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3" descr="02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83970" y="5119785"/>
            <a:ext cx="2232521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sndAc>
      <p:stSnd loop="1">
        <p:snd r:embed="rId2" name="Aber bitte mit sah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3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110804.Baño_de_Noah.03__6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908050"/>
            <a:ext cx="5762625" cy="431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Image 2" descr="1-Rog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620713"/>
            <a:ext cx="6337300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Image 3" descr="02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0"/>
            <a:ext cx="2428876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Image 4" descr="02 - Copie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5589588"/>
            <a:ext cx="1876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6989591501_f1252bb364_o__6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484313"/>
            <a:ext cx="5762625" cy="385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2" descr="1-Rog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196975"/>
            <a:ext cx="6264275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3" descr="02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115888"/>
            <a:ext cx="242887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4" descr="02 - Copie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5516563"/>
            <a:ext cx="1876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animals-cats-close-up-water-1716838-2560x1600__6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688" y="1628775"/>
            <a:ext cx="5762625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Image 2" descr="1-Rog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390650"/>
            <a:ext cx="6337300" cy="482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Image 3" descr="02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0"/>
            <a:ext cx="2428876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Image 4" descr="02 - Copie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5516563"/>
            <a:ext cx="1876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animals-cats-kittens-paws-water-2541612-2560x1600__6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688" y="1628775"/>
            <a:ext cx="5762625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Image 2" descr="1-Rog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341438"/>
            <a:ext cx="6337300" cy="475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Image 3" descr="02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0"/>
            <a:ext cx="2428876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Image 4" descr="02 - Copie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5516563"/>
            <a:ext cx="1876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cat-loves-water-bath-1__6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688" y="1271588"/>
            <a:ext cx="5762625" cy="431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Image 2" descr="1-Rog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052513"/>
            <a:ext cx="6337300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Image 3" descr="02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0"/>
            <a:ext cx="242887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Image 4" descr="02 - Copie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516563"/>
            <a:ext cx="1876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cat-loves-water-bath-2__6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688" y="1271588"/>
            <a:ext cx="5762625" cy="431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Image 2" descr="1-Rog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052513"/>
            <a:ext cx="6337300" cy="554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Image 3" descr="02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0"/>
            <a:ext cx="242887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Image 4" descr="02 - Copie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516563"/>
            <a:ext cx="1876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cat-loves-water-bath-4__6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688" y="2043113"/>
            <a:ext cx="5762625" cy="277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Image 2" descr="1-Rog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844675"/>
            <a:ext cx="6337300" cy="3671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Image 3" descr="02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115888"/>
            <a:ext cx="242887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Image 4" descr="02 - Copie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516563"/>
            <a:ext cx="1876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cat-loves-water-bath-6__6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688" y="1266825"/>
            <a:ext cx="5762625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Image 2" descr="1-Rog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908050"/>
            <a:ext cx="6337300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Image 3" descr="02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0"/>
            <a:ext cx="242887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Image 4" descr="02 - Copie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5589588"/>
            <a:ext cx="1876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cat-loves-water-bath-7__6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688" y="1266825"/>
            <a:ext cx="5762625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Image 2" descr="1-Rog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908050"/>
            <a:ext cx="6337300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Image 3" descr="02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0"/>
            <a:ext cx="242887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Image 4" descr="02 - Copie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589588"/>
            <a:ext cx="1876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cat-loves-water-bath-11__6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688" y="1866900"/>
            <a:ext cx="5762625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Image 2" descr="1-Rog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628775"/>
            <a:ext cx="6337300" cy="410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Image 3" descr="02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0"/>
            <a:ext cx="242887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Image 4" descr="02 - Copie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589588"/>
            <a:ext cx="1876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cat-loves-water-bath-15__6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688" y="581025"/>
            <a:ext cx="5762625" cy="569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Image 2" descr="1-Rog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88913"/>
            <a:ext cx="6337300" cy="666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Image 3" descr="02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0"/>
            <a:ext cx="242887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Image 4" descr="02 - Copie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5589588"/>
            <a:ext cx="1876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cat-loves-water-bath-17__6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1196975"/>
            <a:ext cx="5762625" cy="431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Image 2" descr="1-Rog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981075"/>
            <a:ext cx="6337300" cy="554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Image 3" descr="02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0"/>
            <a:ext cx="242887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Image 4" descr="02 - Copie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5516563"/>
            <a:ext cx="1876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cat-loves-water-bath-18__6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1125538"/>
            <a:ext cx="4895850" cy="469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Image 2" descr="1-Rog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765175"/>
            <a:ext cx="5329238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Image 3" descr="02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0"/>
            <a:ext cx="242887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Image 4" descr="02 - Copie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5516563"/>
            <a:ext cx="1876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cat-loves-water-bath-19__6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688" y="1271588"/>
            <a:ext cx="5762625" cy="431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Image 2" descr="1-Rog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981075"/>
            <a:ext cx="6337300" cy="554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Image 3" descr="02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0"/>
            <a:ext cx="242887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Image 4" descr="02 - Copie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5516563"/>
            <a:ext cx="1876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cat-loves-water-bath-10__6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1341438"/>
            <a:ext cx="5400675" cy="436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Image 2" descr="1-Rog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981075"/>
            <a:ext cx="5903913" cy="573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Image 3" descr="02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0"/>
            <a:ext cx="242887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Image 4" descr="02 - Copie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5516563"/>
            <a:ext cx="1876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cat-loves-water-bath-23__6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688" y="1590675"/>
            <a:ext cx="5762625" cy="367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Image 2" descr="1-Rog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268413"/>
            <a:ext cx="6337300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Image 3" descr="02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0"/>
            <a:ext cx="242887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Image 4" descr="02 - Copie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516563"/>
            <a:ext cx="1876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cat-loves-water-bath-26__6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688" y="709613"/>
            <a:ext cx="5762625" cy="543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Image 2" descr="1-Rog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692150"/>
            <a:ext cx="6337300" cy="602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Image 3" descr="02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0"/>
            <a:ext cx="242887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Image 4" descr="02 - Copie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516563"/>
            <a:ext cx="1876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cat-loves-water-bath-30__6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688" y="647700"/>
            <a:ext cx="5762625" cy="556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Image 2" descr="1-Rog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476250"/>
            <a:ext cx="6337300" cy="623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Image 3" descr="02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0"/>
            <a:ext cx="242887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Image 4" descr="02 - Copie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516563"/>
            <a:ext cx="1876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cat-loves-water-bath-32__6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052513"/>
            <a:ext cx="4321175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Image 2" descr="1-Rog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692150"/>
            <a:ext cx="4752975" cy="568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Image 3" descr="02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0"/>
            <a:ext cx="242887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Image 4" descr="02 - Copie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5516563"/>
            <a:ext cx="1876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cat-loves-water-bath-36__6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688" y="1104900"/>
            <a:ext cx="5762625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Image 2" descr="1-Rog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765175"/>
            <a:ext cx="6337300" cy="594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Image 3" descr="02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0"/>
            <a:ext cx="242887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Image 4" descr="02 - Copie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5516563"/>
            <a:ext cx="1876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cat-loves-water-bath-37__6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268413"/>
            <a:ext cx="4176712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Image 2" descr="1-Rog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908050"/>
            <a:ext cx="4608512" cy="568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Image 3" descr="02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0"/>
            <a:ext cx="242887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Image 4" descr="02 - Copie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5516563"/>
            <a:ext cx="1876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cat-loves-water-bath-40__6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836613"/>
            <a:ext cx="5616575" cy="542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Image 2" descr="1-Rog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765175"/>
            <a:ext cx="6119812" cy="594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Image 3" descr="02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0"/>
            <a:ext cx="242887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Image 4" descr="02 - Copie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5516563"/>
            <a:ext cx="1876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cats-love-water-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4975" y="1100138"/>
            <a:ext cx="5734050" cy="465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Image 2" descr="1-Rog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765175"/>
            <a:ext cx="6119812" cy="594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Image 3" descr="02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0"/>
            <a:ext cx="242887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Image 4" descr="02 - Copie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5516563"/>
            <a:ext cx="1876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fotograf-2__6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981075"/>
            <a:ext cx="5762625" cy="540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Image 2" descr="1-Rog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765175"/>
            <a:ext cx="6119812" cy="594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Image 3" descr="02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0"/>
            <a:ext cx="242887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Image 4" descr="02 - Copie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589588"/>
            <a:ext cx="1876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image38__6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549275"/>
            <a:ext cx="6335712" cy="577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Image 2" descr="1-Rog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476250"/>
            <a:ext cx="6553200" cy="623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2" name="Image 3" descr="02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0"/>
            <a:ext cx="242887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Image 4" descr="02 - Copie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589588"/>
            <a:ext cx="1876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image1693__6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688" y="1281113"/>
            <a:ext cx="5762625" cy="429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Image 2" descr="1-Rog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981075"/>
            <a:ext cx="6337300" cy="568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6" name="Image 3" descr="02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0"/>
            <a:ext cx="242887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Image 4" descr="02 - Copie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589588"/>
            <a:ext cx="1876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image1694__6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620713"/>
            <a:ext cx="5762625" cy="546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Image 2" descr="1-Rog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549275"/>
            <a:ext cx="6337300" cy="611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Image 3" descr="02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0"/>
            <a:ext cx="242887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Image 4" descr="02 - Copie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589588"/>
            <a:ext cx="1876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image1695__6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688" y="1504950"/>
            <a:ext cx="5762625" cy="384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Image 2" descr="1-Rog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196975"/>
            <a:ext cx="6337300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4" name="Image 3" descr="02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0"/>
            <a:ext cx="242887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5" name="Image 4" descr="02 - Copie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589588"/>
            <a:ext cx="1876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image1700__6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688" y="1509713"/>
            <a:ext cx="5762625" cy="383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Image 2" descr="1-Rog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196975"/>
            <a:ext cx="6337300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8" name="Image 3" descr="02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0"/>
            <a:ext cx="242887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9" name="Image 4" descr="02 - Copie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589588"/>
            <a:ext cx="1876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image1743__6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688" y="1509713"/>
            <a:ext cx="5762625" cy="383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Image 2" descr="1-Rog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196975"/>
            <a:ext cx="6337300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2" name="Image 3" descr="02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0"/>
            <a:ext cx="242887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3" name="Image 4" descr="02 - Copie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589588"/>
            <a:ext cx="1876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IMG_1595__6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688" y="1809750"/>
            <a:ext cx="5762625" cy="323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5" name="Image 2" descr="02 - Copie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589588"/>
            <a:ext cx="1876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6" name="Image 3" descr="1-Roger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628775"/>
            <a:ext cx="6337300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7" name="Image 4" descr="02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0"/>
            <a:ext cx="242887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IMG_34753__6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688" y="1509713"/>
            <a:ext cx="5762625" cy="383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19" name="Image 2" descr="1-Rog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412875"/>
            <a:ext cx="6337300" cy="446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0" name="Image 3" descr="02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0"/>
            <a:ext cx="242887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1" name="Image 4" descr="02 - Copie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589588"/>
            <a:ext cx="1876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IMG-20150124-WA00001__6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688" y="1271588"/>
            <a:ext cx="5762625" cy="431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3" name="Image 2" descr="1-Rog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125538"/>
            <a:ext cx="6337300" cy="475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4" name="Image 3" descr="02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0"/>
            <a:ext cx="242887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5" name="Image 4" descr="02 - Copie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589588"/>
            <a:ext cx="1876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Poppet1__6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688" y="1271588"/>
            <a:ext cx="5762625" cy="431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7" name="Image 2" descr="1-Rog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125538"/>
            <a:ext cx="6337300" cy="475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8" name="Image 3" descr="02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0"/>
            <a:ext cx="242887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9" name="Image 4" descr="02 - Copie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589588"/>
            <a:ext cx="1876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umývadlo__6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700213"/>
            <a:ext cx="6811962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1" name="Image 2" descr="1-Rog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484313"/>
            <a:ext cx="7056437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2" name="Image 3" descr="02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0"/>
            <a:ext cx="242887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3" name="Image 4" descr="02 - Copie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589588"/>
            <a:ext cx="1876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water-cats-animals-swimming-1568212-2560x1600__6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688" y="1628775"/>
            <a:ext cx="5762625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5" name="Image 2" descr="1-Rog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484313"/>
            <a:ext cx="6337300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6" name="Image 3" descr="02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0"/>
            <a:ext cx="242887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7" name="Image 4" descr="02 - Copie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589588"/>
            <a:ext cx="1876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07 (2)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8" y="0"/>
            <a:ext cx="91043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0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944" y="2766219"/>
            <a:ext cx="22098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/>
            <a:endParaRPr lang="es-ES" sz="180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/>
            <a:endParaRPr lang="es-ES" sz="180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</a:rPr>
              <a:t> </a:t>
            </a:r>
          </a:p>
          <a:p>
            <a:pPr defTabSz="914400"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ATOS Y AGU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GATOS Y AGUA</Template>
  <TotalTime>2</TotalTime>
  <Words>22</Words>
  <Application>Microsoft Office PowerPoint</Application>
  <PresentationFormat>Presentación en pantalla (4:3)</PresentationFormat>
  <Paragraphs>5</Paragraphs>
  <Slides>39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GATOS Y AGUA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2022-04-24T17:54:29Z</dcterms:created>
  <dcterms:modified xsi:type="dcterms:W3CDTF">2022-04-24T17:57:28Z</dcterms:modified>
</cp:coreProperties>
</file>