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</p:sldIdLst>
  <p:sldSz cx="9144000" cy="6858000" type="screen4x3"/>
  <p:notesSz cx="6858000" cy="9144000"/>
  <p:defaultTextStyle>
    <a:defPPr>
      <a:defRPr lang="es-ES_tradnl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NiFWAPRXTLAchN7K+PA4/w==" hashData="hAZA4L7JJ0BVXCL8pgzS7FpEe6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horzBarState="maximized">
    <p:restoredLeft sz="20034" autoAdjust="0"/>
    <p:restoredTop sz="94660"/>
  </p:normalViewPr>
  <p:slideViewPr>
    <p:cSldViewPr>
      <p:cViewPr varScale="1">
        <p:scale>
          <a:sx n="74" d="100"/>
          <a:sy n="74" d="100"/>
        </p:scale>
        <p:origin x="-26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B1AD4A-6F2B-4190-9588-08898966981E}" type="datetimeFigureOut">
              <a:rPr lang="es-ES_tradnl"/>
              <a:pPr>
                <a:defRPr/>
              </a:pPr>
              <a:t>23/03/2020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17766A-4492-469F-897F-44E4848A6645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8216436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FE3CF6-CBAA-44F5-B4C5-5FCFDD847192}" type="datetimeFigureOut">
              <a:rPr lang="es-ES_tradnl"/>
              <a:pPr>
                <a:defRPr/>
              </a:pPr>
              <a:t>23/03/2020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E196EF-7628-4294-A860-4B810F124CB4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451706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627A83-7E56-48B1-A291-58260C10AA39}" type="datetimeFigureOut">
              <a:rPr lang="es-ES_tradnl"/>
              <a:pPr>
                <a:defRPr/>
              </a:pPr>
              <a:t>23/03/2020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EE5FD3-1F42-42A6-86B5-B43246CA821A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5929255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3C68D7-2CA5-414E-8811-268DBDB444B7}" type="datetimeFigureOut">
              <a:rPr lang="es-ES_tradnl"/>
              <a:pPr>
                <a:defRPr/>
              </a:pPr>
              <a:t>23/03/2020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5A6B8C-79E6-482B-99CB-9CBA0843196E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0907352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344A8-B975-462C-B0EB-E4BA591E7404}" type="datetimeFigureOut">
              <a:rPr lang="es-ES_tradnl"/>
              <a:pPr>
                <a:defRPr/>
              </a:pPr>
              <a:t>23/03/2020</a:t>
            </a:fld>
            <a:endParaRPr lang="es-ES_tradnl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B12232-D4CE-4DF8-BFC9-65CC3B05EDE9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4118717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D98969-8306-4788-BB74-E322D8861250}" type="datetimeFigureOut">
              <a:rPr lang="es-ES_tradnl"/>
              <a:pPr>
                <a:defRPr/>
              </a:pPr>
              <a:t>23/03/2020</a:t>
            </a:fld>
            <a:endParaRPr lang="es-ES_tradnl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565139-FE3B-4817-BD6B-A932F8D64B38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9563088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9448D1-293F-4BDE-94AC-E653AB3B1480}" type="datetimeFigureOut">
              <a:rPr lang="es-ES_tradnl"/>
              <a:pPr>
                <a:defRPr/>
              </a:pPr>
              <a:t>23/03/2020</a:t>
            </a:fld>
            <a:endParaRPr lang="es-ES_tradnl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63E395-4C07-40B4-8204-DC8A08377FEA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0203811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89024-0A27-4B67-94EB-1F2866E3AAD0}" type="datetimeFigureOut">
              <a:rPr lang="es-ES_tradnl"/>
              <a:pPr>
                <a:defRPr/>
              </a:pPr>
              <a:t>23/03/2020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E565DD-6CBD-4C77-9239-BF3C2F6D70FC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6066708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_tradn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DDF391-78A6-4880-88EB-18FC7703E628}" type="datetimeFigureOut">
              <a:rPr lang="es-ES_tradnl"/>
              <a:pPr>
                <a:defRPr/>
              </a:pPr>
              <a:t>23/03/2020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9A49B1-EB0D-49E5-ABF1-9FC1B89A8509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9539204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0C43E6-36EA-47C4-A280-A6F8B21EC053}" type="datetimeFigureOut">
              <a:rPr lang="es-ES_tradnl"/>
              <a:pPr>
                <a:defRPr/>
              </a:pPr>
              <a:t>23/03/2020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CEC8AF-FDCE-4833-A38E-F81A81EF53F4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356794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0D9D6A-596B-4B22-ABC4-7EEC881E24A7}" type="datetimeFigureOut">
              <a:rPr lang="es-ES_tradnl"/>
              <a:pPr>
                <a:defRPr/>
              </a:pPr>
              <a:t>23/03/2020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038229-7C80-42F7-A6B0-BCCA1187679F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9107396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19069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ES_tradnl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3AB808B-44E6-40D7-B4AE-66B1D3AA0B24}" type="datetimeFigureOut">
              <a:rPr lang="es-ES_tradnl"/>
              <a:pPr>
                <a:defRPr/>
              </a:pPr>
              <a:t>23/03/2020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CF9507C1-98AF-4067-8422-9BA30F91363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eaLnBrk="1" hangingPunct="1"/>
            <a:endParaRPr lang="es-ES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6.png"/><Relationship Id="rId10" Type="http://schemas.openxmlformats.org/officeDocument/2006/relationships/image" Target="../media/image2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-25400"/>
            <a:ext cx="9144000" cy="727075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 dirty="0"/>
          </a:p>
        </p:txBody>
      </p:sp>
      <p:sp>
        <p:nvSpPr>
          <p:cNvPr id="3" name="2 Rectángulo"/>
          <p:cNvSpPr/>
          <p:nvPr/>
        </p:nvSpPr>
        <p:spPr>
          <a:xfrm>
            <a:off x="539552" y="188640"/>
            <a:ext cx="324036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ES" sz="2400" b="1" dirty="0" smtClean="0">
              <a:solidFill>
                <a:schemeClr val="bg1"/>
              </a:solidFill>
            </a:endParaRPr>
          </a:p>
          <a:p>
            <a:r>
              <a:rPr lang="es-ES" sz="2400" b="1" dirty="0">
                <a:solidFill>
                  <a:schemeClr val="bg1"/>
                </a:solidFill>
              </a:rPr>
              <a:t>L</a:t>
            </a:r>
            <a:r>
              <a:rPr lang="es-ES" sz="2400" b="1" dirty="0" smtClean="0">
                <a:solidFill>
                  <a:schemeClr val="bg1"/>
                </a:solidFill>
              </a:rPr>
              <a:t>os dueños de perros viven más, debe ser todo el amor extra.</a:t>
            </a:r>
            <a:endParaRPr lang="es-ES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sndAc>
      <p:stSnd loop="1">
        <p:snd r:embed="rId2" name="Banda-Sonora-The-Piano-The-Heart-Asks-Pleasure-First-The-Promis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-25400"/>
            <a:ext cx="9144000" cy="727075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-684213" y="-25400"/>
            <a:ext cx="9828213" cy="7199313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-25400"/>
            <a:ext cx="9467850" cy="727075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-25400"/>
            <a:ext cx="9144000" cy="727075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-25400"/>
            <a:ext cx="9144000" cy="727075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-396875" y="0"/>
            <a:ext cx="10693400" cy="727075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-25400"/>
            <a:ext cx="9144000" cy="727075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-25400"/>
            <a:ext cx="9144000" cy="727075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-25400"/>
            <a:ext cx="9144000" cy="727075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-25400"/>
            <a:ext cx="9144000" cy="727075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-25400"/>
            <a:ext cx="9144000" cy="727075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-819150"/>
            <a:ext cx="9144000" cy="8208963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-25400"/>
            <a:ext cx="9144000" cy="727075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-25400"/>
            <a:ext cx="9144000" cy="727075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10691813" cy="727075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-25400"/>
            <a:ext cx="9144000" cy="727075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-25400"/>
            <a:ext cx="9144000" cy="727075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-25400"/>
            <a:ext cx="9144000" cy="727075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-757238" y="0"/>
            <a:ext cx="10837863" cy="727075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-1260475" y="-25400"/>
            <a:ext cx="10404475" cy="727075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-25400"/>
            <a:ext cx="9144000" cy="727075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-180975" y="0"/>
            <a:ext cx="10583863" cy="727075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-25400"/>
            <a:ext cx="9144000" cy="727075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25603" name="2 CuadroTexto"/>
          <p:cNvSpPr txBox="1">
            <a:spLocks noChangeArrowheads="1"/>
          </p:cNvSpPr>
          <p:nvPr/>
        </p:nvSpPr>
        <p:spPr bwMode="auto">
          <a:xfrm>
            <a:off x="3059113" y="5949950"/>
            <a:ext cx="31940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fontAlgn="base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fontAlgn="base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fontAlgn="base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fontAlgn="base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es-ES_tradnl" sz="1800" b="1" i="1">
                <a:latin typeface="Bookman Old Style" pitchFamily="18" charset="0"/>
                <a:cs typeface="Arial" charset="0"/>
              </a:rPr>
              <a:t>compaginación </a:t>
            </a:r>
          </a:p>
          <a:p>
            <a:pPr algn="ctr" eaLnBrk="1" hangingPunct="1"/>
            <a:r>
              <a:rPr lang="es-ES_tradnl" sz="1800" b="1" i="1">
                <a:latin typeface="Bookman Old Style" pitchFamily="18" charset="0"/>
                <a:cs typeface="Arial" charset="0"/>
              </a:rPr>
              <a:t>albanandy@hotmail.com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b="1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os amis les chiens - Albanandy ..14 10 2019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Nos amis les chiens - Albanandy ..14 10 2019</Template>
  <TotalTime>8</TotalTime>
  <Words>32</Words>
  <Application>Microsoft Office PowerPoint</Application>
  <PresentationFormat>Presentación en pantalla (4:3)</PresentationFormat>
  <Paragraphs>6</Paragraphs>
  <Slides>25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25</vt:i4>
      </vt:variant>
    </vt:vector>
  </HeadingPairs>
  <TitlesOfParts>
    <vt:vector size="30" baseType="lpstr">
      <vt:lpstr>Calibri</vt:lpstr>
      <vt:lpstr>Arial</vt:lpstr>
      <vt:lpstr>Bookman Old Style</vt:lpstr>
      <vt:lpstr>Nos amis les chiens - Albanandy ..14 10 2019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3</cp:revision>
  <dcterms:created xsi:type="dcterms:W3CDTF">2020-03-23T10:32:06Z</dcterms:created>
  <dcterms:modified xsi:type="dcterms:W3CDTF">2020-03-23T10:40:54Z</dcterms:modified>
</cp:coreProperties>
</file>