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43" r:id="rId4"/>
    <p:sldId id="376" r:id="rId5"/>
    <p:sldId id="377" r:id="rId6"/>
    <p:sldId id="374" r:id="rId7"/>
    <p:sldId id="380" r:id="rId8"/>
    <p:sldId id="375" r:id="rId9"/>
    <p:sldId id="379" r:id="rId10"/>
    <p:sldId id="378" r:id="rId11"/>
    <p:sldId id="373" r:id="rId12"/>
    <p:sldId id="372" r:id="rId13"/>
    <p:sldId id="371" r:id="rId14"/>
    <p:sldId id="370" r:id="rId15"/>
    <p:sldId id="369" r:id="rId16"/>
    <p:sldId id="368" r:id="rId17"/>
    <p:sldId id="366" r:id="rId18"/>
    <p:sldId id="365" r:id="rId19"/>
    <p:sldId id="362" r:id="rId20"/>
    <p:sldId id="361" r:id="rId21"/>
    <p:sldId id="360" r:id="rId22"/>
    <p:sldId id="359" r:id="rId23"/>
    <p:sldId id="358" r:id="rId24"/>
    <p:sldId id="357" r:id="rId25"/>
    <p:sldId id="356" r:id="rId26"/>
    <p:sldId id="355" r:id="rId27"/>
    <p:sldId id="354" r:id="rId28"/>
    <p:sldId id="353" r:id="rId29"/>
    <p:sldId id="352" r:id="rId30"/>
    <p:sldId id="351" r:id="rId31"/>
    <p:sldId id="350" r:id="rId32"/>
    <p:sldId id="349" r:id="rId33"/>
    <p:sldId id="347" r:id="rId34"/>
    <p:sldId id="346" r:id="rId35"/>
    <p:sldId id="345" r:id="rId36"/>
    <p:sldId id="381" r:id="rId37"/>
    <p:sldId id="344" r:id="rId38"/>
    <p:sldId id="382" r:id="rId39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y47k6q0jSDSQw6fckIjKQ==" hashData="2c/WdETmE953/CxSUZq5xXsQg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85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2C8E3-7E05-44E3-AD82-D2DF5644A6C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5580271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C5FA3-14D8-4A4D-BA45-EFD2FC6D1E5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49999175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5BDE5-186F-430A-A0B4-9B12827330E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7896049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D77C1-45F9-4269-B2D3-DF7862295CC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473395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48A76-2048-4486-A55B-1440505F4C0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0817772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C7686-B372-48C9-9690-DB56E067061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4446673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CB1CD9-B5B3-4DB1-A656-BF0A5C2A4BC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9826401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FE6D8-FBC9-4252-9CC9-EB9CA8F333C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8397622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886C94-1636-4ABC-B15F-EDAAFC6AE46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020864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D70FC-F222-41DA-9BF8-E4B3A7BF593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1966367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22B3DA-245F-4393-B1A6-53BAB8C3C9D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584203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0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993498-A23A-4BE7-96A6-69B9631EE93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8" name="Picture 46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57" name="Group 4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55" name="Picture 43" descr="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6" name="Picture 44" descr="Kind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ndAc>
      <p:stSnd>
        <p:snd r:embed="rId2" name="National Geograph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90" name="Picture 6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8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04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05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702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528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5284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285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3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938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938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04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0404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0405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4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347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347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757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757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757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1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2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4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5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269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269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269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473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474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474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6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5764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65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78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781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781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98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986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986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19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1908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1909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29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2932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2933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39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3956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957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49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4980" name="Picture 4" descr="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4981" name="Picture 5" descr="Kind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4"/>
              <a:ext cx="889" cy="1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champs .. 23 02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champs .. 23 02 2011</Template>
  <TotalTime>1</TotalTime>
  <Words>16</Words>
  <Application>Microsoft Office PowerPoint</Application>
  <PresentationFormat>Presentación en pantalla (4:3)</PresentationFormat>
  <Paragraphs>2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0" baseType="lpstr">
      <vt:lpstr>Arial</vt:lpstr>
      <vt:lpstr>Les champs .. 23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2021-04-03T09:05:27Z</dcterms:created>
  <dcterms:modified xsi:type="dcterms:W3CDTF">2021-04-03T09:07:04Z</dcterms:modified>
</cp:coreProperties>
</file>