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72" r:id="rId3"/>
  </p:sldMasterIdLst>
  <p:notesMasterIdLst>
    <p:notesMasterId r:id="rId64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</p:sldIdLst>
  <p:sldSz cx="9144000" cy="6858000" type="screen4x3"/>
  <p:notesSz cx="6858000" cy="9144000"/>
  <p:defaultTextStyle>
    <a:defPPr>
      <a:defRPr lang="en-GB"/>
    </a:defPPr>
    <a:lvl1pPr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FFFFFF"/>
      </a:buClr>
      <a:buSzPct val="100000"/>
      <a:buFont typeface="Garamond" pitchFamily="18" charset="0"/>
      <a:defRPr kern="1200">
        <a:solidFill>
          <a:schemeClr val="bg1"/>
        </a:solidFill>
        <a:latin typeface="Garamond" pitchFamily="18" charset="0"/>
        <a:ea typeface="MS Gothic" charset="-128"/>
        <a:cs typeface="+mn-cs"/>
      </a:defRPr>
    </a:lvl1pPr>
    <a:lvl2pPr marL="4572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FFFFFF"/>
      </a:buClr>
      <a:buSzPct val="100000"/>
      <a:buFont typeface="Garamond" pitchFamily="18" charset="0"/>
      <a:defRPr kern="1200">
        <a:solidFill>
          <a:schemeClr val="bg1"/>
        </a:solidFill>
        <a:latin typeface="Garamond" pitchFamily="18" charset="0"/>
        <a:ea typeface="MS Gothic" charset="-128"/>
        <a:cs typeface="+mn-cs"/>
      </a:defRPr>
    </a:lvl2pPr>
    <a:lvl3pPr marL="9144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FFFFFF"/>
      </a:buClr>
      <a:buSzPct val="100000"/>
      <a:buFont typeface="Garamond" pitchFamily="18" charset="0"/>
      <a:defRPr kern="1200">
        <a:solidFill>
          <a:schemeClr val="bg1"/>
        </a:solidFill>
        <a:latin typeface="Garamond" pitchFamily="18" charset="0"/>
        <a:ea typeface="MS Gothic" charset="-128"/>
        <a:cs typeface="+mn-cs"/>
      </a:defRPr>
    </a:lvl3pPr>
    <a:lvl4pPr marL="13716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FFFFFF"/>
      </a:buClr>
      <a:buSzPct val="100000"/>
      <a:buFont typeface="Garamond" pitchFamily="18" charset="0"/>
      <a:defRPr kern="1200">
        <a:solidFill>
          <a:schemeClr val="bg1"/>
        </a:solidFill>
        <a:latin typeface="Garamond" pitchFamily="18" charset="0"/>
        <a:ea typeface="MS Gothic" charset="-128"/>
        <a:cs typeface="+mn-cs"/>
      </a:defRPr>
    </a:lvl4pPr>
    <a:lvl5pPr marL="18288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FFFFFF"/>
      </a:buClr>
      <a:buSzPct val="100000"/>
      <a:buFont typeface="Garamond" pitchFamily="18" charset="0"/>
      <a:defRPr kern="1200">
        <a:solidFill>
          <a:schemeClr val="bg1"/>
        </a:solidFill>
        <a:latin typeface="Garamond" pitchFamily="18" charset="0"/>
        <a:ea typeface="MS Gothic" charset="-128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Garamond" pitchFamily="18" charset="0"/>
        <a:ea typeface="MS Gothic" charset="-128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Garamond" pitchFamily="18" charset="0"/>
        <a:ea typeface="MS Gothic" charset="-128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Garamond" pitchFamily="18" charset="0"/>
        <a:ea typeface="MS Gothic" charset="-128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Garamond" pitchFamily="18" charset="0"/>
        <a:ea typeface="MS Gothic" charset="-128"/>
        <a:cs typeface="+mn-cs"/>
      </a:defRPr>
    </a:lvl9pPr>
  </p:defaultTextStyle>
  <p:modifyVerifier cryptProviderType="rsaFull" cryptAlgorithmClass="hash" cryptAlgorithmType="typeAny" cryptAlgorithmSid="4" spinCount="100000" saltData="UTjhVGoKzuMBR7ya5Z/ifA==" hashData="KX++Y/LWKG5T9TbOx5+YzTtCkf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1059" autoAdjust="0"/>
    <p:restoredTop sz="90929"/>
  </p:normalViewPr>
  <p:slideViewPr>
    <p:cSldViewPr>
      <p:cViewPr>
        <p:scale>
          <a:sx n="52" d="100"/>
          <a:sy n="52" d="100"/>
        </p:scale>
        <p:origin x="-720" y="-7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744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viewProps" Target="viewProp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theme" Target="theme/theme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3884613" y="0"/>
            <a:ext cx="29718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smtClean="0"/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0" y="8683625"/>
            <a:ext cx="29718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>
                <a:srgbClr val="000000"/>
              </a:buClr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fld id="{67C0C3D2-1821-49C7-9749-2B64831B50D6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1235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FF9B601-D6A5-4FC8-BE16-4A48B5ADB031}" type="slidenum">
              <a:rPr lang="en-GB"/>
              <a:pPr/>
              <a:t>1</a:t>
            </a:fld>
            <a:endParaRPr lang="en-GB"/>
          </a:p>
        </p:txBody>
      </p:sp>
      <p:sp>
        <p:nvSpPr>
          <p:cNvPr id="6553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553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C0F4D7E-6AD5-4563-9AEA-21AC76A8D96B}" type="slidenum">
              <a:rPr lang="en-GB"/>
              <a:pPr/>
              <a:t>2</a:t>
            </a:fld>
            <a:endParaRPr lang="en-GB"/>
          </a:p>
        </p:txBody>
      </p:sp>
      <p:sp>
        <p:nvSpPr>
          <p:cNvPr id="6656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656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01BC86C-C348-4400-8655-462B5D044388}" type="slidenum">
              <a:rPr lang="en-GB"/>
              <a:pPr/>
              <a:t>3</a:t>
            </a:fld>
            <a:endParaRPr lang="en-GB"/>
          </a:p>
        </p:txBody>
      </p:sp>
      <p:sp>
        <p:nvSpPr>
          <p:cNvPr id="6758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758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4C24175-E47A-46BC-AC6C-9326AA2C378A}" type="slidenum">
              <a:rPr lang="en-GB"/>
              <a:pPr/>
              <a:t>4</a:t>
            </a:fld>
            <a:endParaRPr lang="en-GB"/>
          </a:p>
        </p:txBody>
      </p:sp>
      <p:sp>
        <p:nvSpPr>
          <p:cNvPr id="6860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861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CE02D16-B087-4E56-BBB8-1DE6156D07EE}" type="slidenum">
              <a:rPr lang="en-GB"/>
              <a:pPr/>
              <a:t>5</a:t>
            </a:fld>
            <a:endParaRPr lang="en-GB"/>
          </a:p>
        </p:txBody>
      </p:sp>
      <p:sp>
        <p:nvSpPr>
          <p:cNvPr id="6963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963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1463160-866E-4C1A-9EBE-0B69BCAA687D}" type="slidenum">
              <a:rPr lang="en-GB"/>
              <a:pPr/>
              <a:t>6</a:t>
            </a:fld>
            <a:endParaRPr lang="en-GB"/>
          </a:p>
        </p:txBody>
      </p:sp>
      <p:sp>
        <p:nvSpPr>
          <p:cNvPr id="7065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065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2D6E740-C4FB-4317-916B-BE3315ECD19A}" type="slidenum">
              <a:rPr lang="en-GB"/>
              <a:pPr/>
              <a:t>7</a:t>
            </a:fld>
            <a:endParaRPr lang="en-GB"/>
          </a:p>
        </p:txBody>
      </p:sp>
      <p:sp>
        <p:nvSpPr>
          <p:cNvPr id="7168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168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F952AAF-7089-4D6A-9C19-45E05D637840}" type="slidenum">
              <a:rPr lang="en-GB"/>
              <a:pPr/>
              <a:t>8</a:t>
            </a:fld>
            <a:endParaRPr lang="en-GB"/>
          </a:p>
        </p:txBody>
      </p:sp>
      <p:sp>
        <p:nvSpPr>
          <p:cNvPr id="7270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270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593143B-7667-42BB-986E-93E65770F1E7}" type="slidenum">
              <a:rPr lang="en-GB"/>
              <a:pPr/>
              <a:t>9</a:t>
            </a:fld>
            <a:endParaRPr lang="en-GB"/>
          </a:p>
        </p:txBody>
      </p:sp>
      <p:sp>
        <p:nvSpPr>
          <p:cNvPr id="7372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373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ED05FB0-36EB-48A8-8E8E-3586CFAB4D5F}" type="slidenum">
              <a:rPr lang="en-GB"/>
              <a:pPr/>
              <a:t>10</a:t>
            </a:fld>
            <a:endParaRPr lang="en-GB"/>
          </a:p>
        </p:txBody>
      </p:sp>
      <p:sp>
        <p:nvSpPr>
          <p:cNvPr id="7475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475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B637EE6-BD86-4DF0-A892-E96FA27546AA}" type="slidenum">
              <a:rPr lang="en-GB"/>
              <a:pPr/>
              <a:t>11</a:t>
            </a:fld>
            <a:endParaRPr lang="en-GB"/>
          </a:p>
        </p:txBody>
      </p:sp>
      <p:sp>
        <p:nvSpPr>
          <p:cNvPr id="7577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577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E9135E5-0EB1-4B92-BB36-06767559D0DE}" type="slidenum">
              <a:rPr lang="en-GB"/>
              <a:pPr/>
              <a:t>12</a:t>
            </a:fld>
            <a:endParaRPr lang="en-GB"/>
          </a:p>
        </p:txBody>
      </p:sp>
      <p:sp>
        <p:nvSpPr>
          <p:cNvPr id="7680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680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59336BE-85F6-4C83-BBD3-1F949F779EB3}" type="slidenum">
              <a:rPr lang="en-GB"/>
              <a:pPr/>
              <a:t>13</a:t>
            </a:fld>
            <a:endParaRPr lang="en-GB"/>
          </a:p>
        </p:txBody>
      </p:sp>
      <p:sp>
        <p:nvSpPr>
          <p:cNvPr id="7782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782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CE83F06-DE6B-44E7-8BA7-3670CB8893B0}" type="slidenum">
              <a:rPr lang="en-GB"/>
              <a:pPr/>
              <a:t>14</a:t>
            </a:fld>
            <a:endParaRPr lang="en-GB"/>
          </a:p>
        </p:txBody>
      </p:sp>
      <p:sp>
        <p:nvSpPr>
          <p:cNvPr id="7884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885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EEAD4FA-99DE-4324-B032-CDB5D4FD85A1}" type="slidenum">
              <a:rPr lang="en-GB"/>
              <a:pPr/>
              <a:t>15</a:t>
            </a:fld>
            <a:endParaRPr lang="en-GB"/>
          </a:p>
        </p:txBody>
      </p:sp>
      <p:sp>
        <p:nvSpPr>
          <p:cNvPr id="7987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987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9A7586F-514D-4B4C-883A-D4D2D5E484FF}" type="slidenum">
              <a:rPr lang="en-GB"/>
              <a:pPr/>
              <a:t>16</a:t>
            </a:fld>
            <a:endParaRPr lang="en-GB"/>
          </a:p>
        </p:txBody>
      </p:sp>
      <p:sp>
        <p:nvSpPr>
          <p:cNvPr id="8089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089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EBB5FFB-B86A-47E8-B980-DCB2615B1D83}" type="slidenum">
              <a:rPr lang="en-GB"/>
              <a:pPr/>
              <a:t>17</a:t>
            </a:fld>
            <a:endParaRPr lang="en-GB"/>
          </a:p>
        </p:txBody>
      </p:sp>
      <p:sp>
        <p:nvSpPr>
          <p:cNvPr id="8192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192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DEB7BD4-752C-4FFA-BE2D-DF4026D2C205}" type="slidenum">
              <a:rPr lang="en-GB"/>
              <a:pPr/>
              <a:t>18</a:t>
            </a:fld>
            <a:endParaRPr lang="en-GB"/>
          </a:p>
        </p:txBody>
      </p:sp>
      <p:sp>
        <p:nvSpPr>
          <p:cNvPr id="8294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294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1CA27CA-B756-4DB2-824F-D9A39D608AFC}" type="slidenum">
              <a:rPr lang="en-GB"/>
              <a:pPr/>
              <a:t>19</a:t>
            </a:fld>
            <a:endParaRPr lang="en-GB"/>
          </a:p>
        </p:txBody>
      </p:sp>
      <p:sp>
        <p:nvSpPr>
          <p:cNvPr id="8396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397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CD26109-9158-4AE8-BB88-A66AC7455680}" type="slidenum">
              <a:rPr lang="en-GB"/>
              <a:pPr/>
              <a:t>20</a:t>
            </a:fld>
            <a:endParaRPr lang="en-GB"/>
          </a:p>
        </p:txBody>
      </p:sp>
      <p:sp>
        <p:nvSpPr>
          <p:cNvPr id="8499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499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FD05D11-B536-4337-AC12-D51C3DFF4B17}" type="slidenum">
              <a:rPr lang="en-GB"/>
              <a:pPr/>
              <a:t>21</a:t>
            </a:fld>
            <a:endParaRPr lang="en-GB"/>
          </a:p>
        </p:txBody>
      </p:sp>
      <p:sp>
        <p:nvSpPr>
          <p:cNvPr id="8601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601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E10D92E-95D1-4BCF-80B8-80C7C774853E}" type="slidenum">
              <a:rPr lang="en-GB"/>
              <a:pPr/>
              <a:t>22</a:t>
            </a:fld>
            <a:endParaRPr lang="en-GB"/>
          </a:p>
        </p:txBody>
      </p:sp>
      <p:sp>
        <p:nvSpPr>
          <p:cNvPr id="8704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704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CF80A51-7EF6-4C4E-8E57-4E695F8E18E8}" type="slidenum">
              <a:rPr lang="en-GB"/>
              <a:pPr/>
              <a:t>23</a:t>
            </a:fld>
            <a:endParaRPr lang="en-GB"/>
          </a:p>
        </p:txBody>
      </p:sp>
      <p:sp>
        <p:nvSpPr>
          <p:cNvPr id="8806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806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907AA0E-1443-450B-BE1B-B6BB730BB8D3}" type="slidenum">
              <a:rPr lang="en-GB"/>
              <a:pPr/>
              <a:t>24</a:t>
            </a:fld>
            <a:endParaRPr lang="en-GB"/>
          </a:p>
        </p:txBody>
      </p:sp>
      <p:sp>
        <p:nvSpPr>
          <p:cNvPr id="8908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909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4C3D3C2-7364-46F7-91C6-2CA3C07CD111}" type="slidenum">
              <a:rPr lang="en-GB"/>
              <a:pPr/>
              <a:t>25</a:t>
            </a:fld>
            <a:endParaRPr lang="en-GB"/>
          </a:p>
        </p:txBody>
      </p:sp>
      <p:sp>
        <p:nvSpPr>
          <p:cNvPr id="9011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011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93DB298-384B-4E7E-BC5A-AAB8E9CFABB0}" type="slidenum">
              <a:rPr lang="en-GB"/>
              <a:pPr/>
              <a:t>26</a:t>
            </a:fld>
            <a:endParaRPr lang="en-GB"/>
          </a:p>
        </p:txBody>
      </p:sp>
      <p:sp>
        <p:nvSpPr>
          <p:cNvPr id="9113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113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FB78371-57C9-40F4-B93E-2B60EFA11990}" type="slidenum">
              <a:rPr lang="en-GB"/>
              <a:pPr/>
              <a:t>27</a:t>
            </a:fld>
            <a:endParaRPr lang="en-GB"/>
          </a:p>
        </p:txBody>
      </p:sp>
      <p:sp>
        <p:nvSpPr>
          <p:cNvPr id="9216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216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A984483-5A75-494C-85D5-03B4FD5DE643}" type="slidenum">
              <a:rPr lang="en-GB"/>
              <a:pPr/>
              <a:t>28</a:t>
            </a:fld>
            <a:endParaRPr lang="en-GB"/>
          </a:p>
        </p:txBody>
      </p:sp>
      <p:sp>
        <p:nvSpPr>
          <p:cNvPr id="9318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318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9405D5A-E1CF-499D-9E16-C7D9F2247FDF}" type="slidenum">
              <a:rPr lang="en-GB"/>
              <a:pPr/>
              <a:t>29</a:t>
            </a:fld>
            <a:endParaRPr lang="en-GB"/>
          </a:p>
        </p:txBody>
      </p:sp>
      <p:sp>
        <p:nvSpPr>
          <p:cNvPr id="9420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421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8AAE956-A6E1-4D09-B7EB-F33A3327608A}" type="slidenum">
              <a:rPr lang="en-GB"/>
              <a:pPr/>
              <a:t>30</a:t>
            </a:fld>
            <a:endParaRPr lang="en-GB"/>
          </a:p>
        </p:txBody>
      </p:sp>
      <p:sp>
        <p:nvSpPr>
          <p:cNvPr id="9523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523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78BB700-6A9D-4FF4-8729-287109B9A2F0}" type="slidenum">
              <a:rPr lang="en-GB"/>
              <a:pPr/>
              <a:t>31</a:t>
            </a:fld>
            <a:endParaRPr lang="en-GB"/>
          </a:p>
        </p:txBody>
      </p:sp>
      <p:sp>
        <p:nvSpPr>
          <p:cNvPr id="9625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625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6C7A7D-D428-4D78-A40B-7E1BAA4A680B}" type="slidenum">
              <a:rPr lang="en-GB"/>
              <a:pPr/>
              <a:t>32</a:t>
            </a:fld>
            <a:endParaRPr lang="en-GB"/>
          </a:p>
        </p:txBody>
      </p:sp>
      <p:sp>
        <p:nvSpPr>
          <p:cNvPr id="9728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728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AA0FC26-F55E-4A10-B6C1-D0576826FB6F}" type="slidenum">
              <a:rPr lang="en-GB"/>
              <a:pPr/>
              <a:t>33</a:t>
            </a:fld>
            <a:endParaRPr lang="en-GB"/>
          </a:p>
        </p:txBody>
      </p:sp>
      <p:sp>
        <p:nvSpPr>
          <p:cNvPr id="9830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830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63BE0D0-3AE5-4B7E-B7AE-5DAB0FFEFC82}" type="slidenum">
              <a:rPr lang="en-GB"/>
              <a:pPr/>
              <a:t>34</a:t>
            </a:fld>
            <a:endParaRPr lang="en-GB"/>
          </a:p>
        </p:txBody>
      </p:sp>
      <p:sp>
        <p:nvSpPr>
          <p:cNvPr id="9932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933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E9F4959-FA5C-4662-A6E1-3C262B30176C}" type="slidenum">
              <a:rPr lang="en-GB"/>
              <a:pPr/>
              <a:t>35</a:t>
            </a:fld>
            <a:endParaRPr lang="en-GB"/>
          </a:p>
        </p:txBody>
      </p:sp>
      <p:sp>
        <p:nvSpPr>
          <p:cNvPr id="10035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035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DF1F52F-B6E5-4E45-9FCF-31DFB36838AE}" type="slidenum">
              <a:rPr lang="en-GB"/>
              <a:pPr/>
              <a:t>36</a:t>
            </a:fld>
            <a:endParaRPr lang="en-GB"/>
          </a:p>
        </p:txBody>
      </p:sp>
      <p:sp>
        <p:nvSpPr>
          <p:cNvPr id="10137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137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FCFA832-679A-4F9C-8A2F-E25F115FB326}" type="slidenum">
              <a:rPr lang="en-GB"/>
              <a:pPr/>
              <a:t>37</a:t>
            </a:fld>
            <a:endParaRPr lang="en-GB"/>
          </a:p>
        </p:txBody>
      </p:sp>
      <p:sp>
        <p:nvSpPr>
          <p:cNvPr id="10240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240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48B059F-BFA7-4A70-984E-7C88198E93A8}" type="slidenum">
              <a:rPr lang="en-GB"/>
              <a:pPr/>
              <a:t>38</a:t>
            </a:fld>
            <a:endParaRPr lang="en-GB"/>
          </a:p>
        </p:txBody>
      </p:sp>
      <p:sp>
        <p:nvSpPr>
          <p:cNvPr id="10342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342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329A69A-2F48-4D3D-A2BC-3B79DE1BEA57}" type="slidenum">
              <a:rPr lang="en-GB"/>
              <a:pPr/>
              <a:t>39</a:t>
            </a:fld>
            <a:endParaRPr lang="en-GB"/>
          </a:p>
        </p:txBody>
      </p:sp>
      <p:sp>
        <p:nvSpPr>
          <p:cNvPr id="10444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445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C601D34-5BA0-4C2C-875E-5384B962F4BE}" type="slidenum">
              <a:rPr lang="en-GB"/>
              <a:pPr/>
              <a:t>40</a:t>
            </a:fld>
            <a:endParaRPr lang="en-GB"/>
          </a:p>
        </p:txBody>
      </p:sp>
      <p:sp>
        <p:nvSpPr>
          <p:cNvPr id="10547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547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81977F2-ACFF-4684-92A5-B9B09007A53E}" type="slidenum">
              <a:rPr lang="en-GB"/>
              <a:pPr/>
              <a:t>41</a:t>
            </a:fld>
            <a:endParaRPr lang="en-GB"/>
          </a:p>
        </p:txBody>
      </p:sp>
      <p:sp>
        <p:nvSpPr>
          <p:cNvPr id="10649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649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F38D294-3F85-42C8-B006-C4D63AB7E60F}" type="slidenum">
              <a:rPr lang="en-GB"/>
              <a:pPr/>
              <a:t>42</a:t>
            </a:fld>
            <a:endParaRPr lang="en-GB"/>
          </a:p>
        </p:txBody>
      </p:sp>
      <p:sp>
        <p:nvSpPr>
          <p:cNvPr id="10752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752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022EE40-AF78-499E-BA87-762CBD5167EC}" type="slidenum">
              <a:rPr lang="en-GB"/>
              <a:pPr/>
              <a:t>43</a:t>
            </a:fld>
            <a:endParaRPr lang="en-GB"/>
          </a:p>
        </p:txBody>
      </p:sp>
      <p:sp>
        <p:nvSpPr>
          <p:cNvPr id="10854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854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0E12701-2656-49BE-9423-A7552D539DFB}" type="slidenum">
              <a:rPr lang="en-GB"/>
              <a:pPr/>
              <a:t>44</a:t>
            </a:fld>
            <a:endParaRPr lang="en-GB"/>
          </a:p>
        </p:txBody>
      </p:sp>
      <p:sp>
        <p:nvSpPr>
          <p:cNvPr id="10956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957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6E16A8A-7E26-427B-8D96-DF9B044A04D2}" type="slidenum">
              <a:rPr lang="en-GB"/>
              <a:pPr/>
              <a:t>45</a:t>
            </a:fld>
            <a:endParaRPr lang="en-GB"/>
          </a:p>
        </p:txBody>
      </p:sp>
      <p:sp>
        <p:nvSpPr>
          <p:cNvPr id="11059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1059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0BFC83A-930D-4C41-8586-D519F6D32DFE}" type="slidenum">
              <a:rPr lang="en-GB"/>
              <a:pPr/>
              <a:t>46</a:t>
            </a:fld>
            <a:endParaRPr lang="en-GB"/>
          </a:p>
        </p:txBody>
      </p:sp>
      <p:sp>
        <p:nvSpPr>
          <p:cNvPr id="11161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1161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47D4008-7AA5-4A94-BF18-21DAE52D9634}" type="slidenum">
              <a:rPr lang="en-GB"/>
              <a:pPr/>
              <a:t>47</a:t>
            </a:fld>
            <a:endParaRPr lang="en-GB"/>
          </a:p>
        </p:txBody>
      </p:sp>
      <p:sp>
        <p:nvSpPr>
          <p:cNvPr id="11264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1264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D44A32E-7F54-4031-A70D-45070CB0C50E}" type="slidenum">
              <a:rPr lang="en-GB"/>
              <a:pPr/>
              <a:t>48</a:t>
            </a:fld>
            <a:endParaRPr lang="en-GB"/>
          </a:p>
        </p:txBody>
      </p:sp>
      <p:sp>
        <p:nvSpPr>
          <p:cNvPr id="11366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1366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C4BCE5C-A73E-4EE1-83CE-12184DE55FC0}" type="slidenum">
              <a:rPr lang="en-GB"/>
              <a:pPr/>
              <a:t>49</a:t>
            </a:fld>
            <a:endParaRPr lang="en-GB"/>
          </a:p>
        </p:txBody>
      </p:sp>
      <p:sp>
        <p:nvSpPr>
          <p:cNvPr id="11468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1469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924700B-2A95-4844-985A-68FB030AC582}" type="slidenum">
              <a:rPr lang="en-GB"/>
              <a:pPr/>
              <a:t>50</a:t>
            </a:fld>
            <a:endParaRPr lang="en-GB"/>
          </a:p>
        </p:txBody>
      </p:sp>
      <p:sp>
        <p:nvSpPr>
          <p:cNvPr id="11571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1571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4481ABB-0605-4F37-A3A6-5B9B53B832DF}" type="slidenum">
              <a:rPr lang="en-GB"/>
              <a:pPr/>
              <a:t>51</a:t>
            </a:fld>
            <a:endParaRPr lang="en-GB"/>
          </a:p>
        </p:txBody>
      </p:sp>
      <p:sp>
        <p:nvSpPr>
          <p:cNvPr id="11673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1673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C07A4CB-1E2F-465D-866A-FB2794437F67}" type="slidenum">
              <a:rPr lang="en-GB"/>
              <a:pPr/>
              <a:t>52</a:t>
            </a:fld>
            <a:endParaRPr lang="en-GB"/>
          </a:p>
        </p:txBody>
      </p:sp>
      <p:sp>
        <p:nvSpPr>
          <p:cNvPr id="11776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1776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ABB7B07-6880-4B44-BCF7-325D34692E4E}" type="slidenum">
              <a:rPr lang="en-GB"/>
              <a:pPr/>
              <a:t>53</a:t>
            </a:fld>
            <a:endParaRPr lang="en-GB"/>
          </a:p>
        </p:txBody>
      </p:sp>
      <p:sp>
        <p:nvSpPr>
          <p:cNvPr id="11878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1878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6B697C5-5C37-4146-8BAE-E2401E0B0097}" type="slidenum">
              <a:rPr lang="en-GB"/>
              <a:pPr/>
              <a:t>54</a:t>
            </a:fld>
            <a:endParaRPr lang="en-GB"/>
          </a:p>
        </p:txBody>
      </p:sp>
      <p:sp>
        <p:nvSpPr>
          <p:cNvPr id="11980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1981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FF4860B-B558-470D-89D9-A482FF955D96}" type="slidenum">
              <a:rPr lang="en-GB"/>
              <a:pPr/>
              <a:t>55</a:t>
            </a:fld>
            <a:endParaRPr lang="en-GB"/>
          </a:p>
        </p:txBody>
      </p:sp>
      <p:sp>
        <p:nvSpPr>
          <p:cNvPr id="12083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2083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18CE2ED-97AA-4426-A1F8-40EFE78AAE55}" type="slidenum">
              <a:rPr lang="en-GB"/>
              <a:pPr/>
              <a:t>56</a:t>
            </a:fld>
            <a:endParaRPr lang="en-GB"/>
          </a:p>
        </p:txBody>
      </p:sp>
      <p:sp>
        <p:nvSpPr>
          <p:cNvPr id="12185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2185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7265522-695B-4439-B52D-1B5AF411B82F}" type="slidenum">
              <a:rPr lang="en-GB"/>
              <a:pPr/>
              <a:t>57</a:t>
            </a:fld>
            <a:endParaRPr lang="en-GB"/>
          </a:p>
        </p:txBody>
      </p:sp>
      <p:sp>
        <p:nvSpPr>
          <p:cNvPr id="12288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2288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50B637A-5D6C-4D2E-AF38-5085A8B51CEB}" type="slidenum">
              <a:rPr lang="en-GB"/>
              <a:pPr/>
              <a:t>58</a:t>
            </a:fld>
            <a:endParaRPr lang="en-GB"/>
          </a:p>
        </p:txBody>
      </p:sp>
      <p:sp>
        <p:nvSpPr>
          <p:cNvPr id="12390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2390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A886946-83FB-40DD-B727-321CFCC34150}" type="slidenum">
              <a:rPr lang="en-GB"/>
              <a:pPr/>
              <a:t>59</a:t>
            </a:fld>
            <a:endParaRPr lang="en-GB"/>
          </a:p>
        </p:txBody>
      </p:sp>
      <p:sp>
        <p:nvSpPr>
          <p:cNvPr id="12492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2493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63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281090A-EAC8-4461-A086-12265E944FEB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883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1C6E66B8-683E-4CA4-9025-6F17B8C4E521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0252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9E7C17F-542C-4A83-889E-A56D99DAAB6F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368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8614A9C2-B5C3-489C-84D3-D7AE2B6450E8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305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6D6A307E-E7B4-4EB9-8B91-55BFBFB6AD5C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521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84F39DBA-C1D4-4041-9929-D174F3BEB80E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40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B0FCF90-7063-4143-93BE-BD3EB4E6FD3F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195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86CFAD8F-E513-47F4-8F3F-8229D95F9CFA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657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130D2F1-C85D-4DBF-88F3-FCDDCDCB34F1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694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F1D7AD2-C4CD-42B0-88BB-687CFA45E8C4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381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0C3EE25E-D40E-4286-8662-427BB404BC66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793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FE0DD885-B355-47AF-8413-E73352C16C17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6711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1E7F3DE-C23C-416C-8C92-B406182199A9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28898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88989F2-ADED-414D-9EAB-3A6F8D549247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8129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193EA48-C212-48D9-906C-5BFDE9ED36B5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6643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0B529D63-3406-4E79-BC2E-EB2E243E5CBB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671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3FF5B52A-1BF0-4006-82BE-C8E526713BD4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2394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19EC802-F6B6-4304-9E5F-935650977404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3578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D518BA6-45AC-4877-B903-2356410451D3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5269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4807F69-DB16-45D0-B136-AC664D5A7BD4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195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3C51166C-0033-4A6B-AE0C-B514F94CD7DE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9047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A3208F9-BF02-4579-AFD7-33E8E68FB103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2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9682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Text Box 1"/>
          <p:cNvSpPr txBox="1">
            <a:spLocks noChangeArrowheads="1"/>
          </p:cNvSpPr>
          <p:nvPr/>
        </p:nvSpPr>
        <p:spPr bwMode="auto">
          <a:xfrm>
            <a:off x="457200" y="6249988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2013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Font typeface="Arial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fld id="{45960950-6EB8-4BEA-8ABD-2619D026E494}" type="slidenum">
              <a:rPr lang="en-GB"/>
              <a:pPr/>
              <a:t>‹Nº›</a:t>
            </a:fld>
            <a:endParaRPr lang="en-GB"/>
          </a:p>
        </p:txBody>
      </p:sp>
      <p:grpSp>
        <p:nvGrpSpPr>
          <p:cNvPr id="1027" name="Group 3"/>
          <p:cNvGrpSpPr>
            <a:grpSpLocks/>
          </p:cNvGrpSpPr>
          <p:nvPr/>
        </p:nvGrpSpPr>
        <p:grpSpPr bwMode="auto">
          <a:xfrm>
            <a:off x="0" y="0"/>
            <a:ext cx="9139238" cy="6848475"/>
            <a:chOff x="0" y="0"/>
            <a:chExt cx="5757" cy="4314"/>
          </a:xfrm>
        </p:grpSpPr>
        <p:grpSp>
          <p:nvGrpSpPr>
            <p:cNvPr id="1028" name="Group 4"/>
            <p:cNvGrpSpPr>
              <a:grpSpLocks/>
            </p:cNvGrpSpPr>
            <p:nvPr/>
          </p:nvGrpSpPr>
          <p:grpSpPr bwMode="auto">
            <a:xfrm>
              <a:off x="1728" y="2230"/>
              <a:ext cx="4026" cy="2084"/>
              <a:chOff x="1728" y="2230"/>
              <a:chExt cx="4026" cy="2084"/>
            </a:xfrm>
          </p:grpSpPr>
          <p:sp>
            <p:nvSpPr>
              <p:cNvPr id="1029" name="AutoShape 5"/>
              <p:cNvSpPr>
                <a:spLocks noChangeArrowheads="1"/>
              </p:cNvSpPr>
              <p:nvPr/>
            </p:nvSpPr>
            <p:spPr bwMode="auto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  <a:gd name="T98" fmla="*/ 0 w 2882"/>
                  <a:gd name="T99" fmla="*/ 0 h 1671"/>
                  <a:gd name="T100" fmla="*/ 2882 w 2882"/>
                  <a:gd name="T101" fmla="*/ 1671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T98" t="T99" r="T100" b="T101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02E8B"/>
                  </a:gs>
                  <a:gs pos="100000">
                    <a:srgbClr val="003399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030" name="AutoShape 6"/>
              <p:cNvSpPr>
                <a:spLocks noChangeArrowheads="1"/>
              </p:cNvSpPr>
              <p:nvPr/>
            </p:nvSpPr>
            <p:spPr bwMode="auto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  <a:gd name="T122" fmla="*/ 0 w 1259"/>
                  <a:gd name="T123" fmla="*/ 0 h 811"/>
                  <a:gd name="T124" fmla="*/ 1259 w 1259"/>
                  <a:gd name="T125" fmla="*/ 811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T122" t="T123" r="T124" b="T125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02E8B"/>
                  </a:gs>
                  <a:gs pos="100000">
                    <a:srgbClr val="003399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031" name="AutoShape 7"/>
              <p:cNvSpPr>
                <a:spLocks noChangeArrowheads="1"/>
              </p:cNvSpPr>
              <p:nvPr/>
            </p:nvSpPr>
            <p:spPr bwMode="auto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  <a:gd name="T82" fmla="*/ 0 w 2849"/>
                  <a:gd name="T83" fmla="*/ 0 h 969"/>
                  <a:gd name="T84" fmla="*/ 2849 w 2849"/>
                  <a:gd name="T85" fmla="*/ 969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T82" t="T83" r="T84" b="T85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02A7D"/>
                  </a:gs>
                  <a:gs pos="100000">
                    <a:srgbClr val="003399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032" name="AutoShape 8"/>
              <p:cNvSpPr>
                <a:spLocks noChangeArrowheads="1"/>
              </p:cNvSpPr>
              <p:nvPr/>
            </p:nvSpPr>
            <p:spPr bwMode="auto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w 3007"/>
                  <a:gd name="T115" fmla="*/ 0 h 2085"/>
                  <a:gd name="T116" fmla="*/ 3007 w 3007"/>
                  <a:gd name="T117" fmla="*/ 2085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T114" t="T115" r="T116" b="T117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rgbClr val="003399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033" name="AutoShape 9"/>
              <p:cNvSpPr>
                <a:spLocks noChangeArrowheads="1"/>
              </p:cNvSpPr>
              <p:nvPr/>
            </p:nvSpPr>
            <p:spPr bwMode="auto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  <a:gd name="T88" fmla="*/ 0 w 1248"/>
                  <a:gd name="T89" fmla="*/ 0 h 539"/>
                  <a:gd name="T90" fmla="*/ 1248 w 1248"/>
                  <a:gd name="T91" fmla="*/ 539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T88" t="T89" r="T90" b="T91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03399"/>
                  </a:gs>
                  <a:gs pos="100000">
                    <a:srgbClr val="002D86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sp>
          <p:nvSpPr>
            <p:cNvPr id="1034" name="AutoShape 10"/>
            <p:cNvSpPr>
              <a:spLocks noChangeArrowheads="1"/>
            </p:cNvSpPr>
            <p:nvPr/>
          </p:nvSpPr>
          <p:spPr bwMode="auto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  <a:gd name="T94" fmla="*/ 0 w 2296"/>
                <a:gd name="T95" fmla="*/ 0 h 1469"/>
                <a:gd name="T96" fmla="*/ 2296 w 2296"/>
                <a:gd name="T97" fmla="*/ 1469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T94" t="T95" r="T96" b="T97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rgbClr val="003399"/>
                </a:gs>
                <a:gs pos="100000">
                  <a:srgbClr val="002B8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035" name="AutoShape 11"/>
            <p:cNvSpPr>
              <a:spLocks noChangeArrowheads="1"/>
            </p:cNvSpPr>
            <p:nvPr/>
          </p:nvSpPr>
          <p:spPr bwMode="auto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906 h 1906"/>
                <a:gd name="T4" fmla="*/ 5740 w 5740"/>
                <a:gd name="T5" fmla="*/ 1906 h 1906"/>
                <a:gd name="T6" fmla="*/ 57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w 5740"/>
                <a:gd name="T13" fmla="*/ 0 h 1906"/>
                <a:gd name="T14" fmla="*/ 5740 w 5740"/>
                <a:gd name="T15" fmla="*/ 1906 h 1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000514"/>
                </a:gs>
                <a:gs pos="100000">
                  <a:srgbClr val="003399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1036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37" name="Text Box 13"/>
          <p:cNvSpPr txBox="1">
            <a:spLocks noChangeArrowheads="1"/>
          </p:cNvSpPr>
          <p:nvPr/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38" name="Rectangle 1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E5E5FF"/>
        </a:buClr>
        <a:buSzPct val="100000"/>
        <a:buFont typeface="Garamond" pitchFamily="18" charset="0"/>
        <a:defRPr sz="4400" b="1">
          <a:solidFill>
            <a:srgbClr val="E5E5FF"/>
          </a:solidFill>
          <a:latin typeface="+mj-lt"/>
          <a:ea typeface="+mj-ea"/>
          <a:cs typeface="+mj-cs"/>
        </a:defRPr>
      </a:lvl1pPr>
      <a:lvl2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E5E5FF"/>
        </a:buClr>
        <a:buSzPct val="100000"/>
        <a:buFont typeface="Garamond" pitchFamily="18" charset="0"/>
        <a:defRPr sz="4400" b="1">
          <a:solidFill>
            <a:srgbClr val="E5E5FF"/>
          </a:solidFill>
          <a:latin typeface="Garamond" pitchFamily="18" charset="0"/>
          <a:ea typeface="MS Gothic" charset="-128"/>
        </a:defRPr>
      </a:lvl2pPr>
      <a:lvl3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E5E5FF"/>
        </a:buClr>
        <a:buSzPct val="100000"/>
        <a:buFont typeface="Garamond" pitchFamily="18" charset="0"/>
        <a:defRPr sz="4400" b="1">
          <a:solidFill>
            <a:srgbClr val="E5E5FF"/>
          </a:solidFill>
          <a:latin typeface="Garamond" pitchFamily="18" charset="0"/>
          <a:ea typeface="MS Gothic" charset="-128"/>
        </a:defRPr>
      </a:lvl3pPr>
      <a:lvl4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E5E5FF"/>
        </a:buClr>
        <a:buSzPct val="100000"/>
        <a:buFont typeface="Garamond" pitchFamily="18" charset="0"/>
        <a:defRPr sz="4400" b="1">
          <a:solidFill>
            <a:srgbClr val="E5E5FF"/>
          </a:solidFill>
          <a:latin typeface="Garamond" pitchFamily="18" charset="0"/>
          <a:ea typeface="MS Gothic" charset="-128"/>
        </a:defRPr>
      </a:lvl4pPr>
      <a:lvl5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E5E5FF"/>
        </a:buClr>
        <a:buSzPct val="100000"/>
        <a:buFont typeface="Garamond" pitchFamily="18" charset="0"/>
        <a:defRPr sz="4400" b="1">
          <a:solidFill>
            <a:srgbClr val="E5E5FF"/>
          </a:solidFill>
          <a:latin typeface="Garamond" pitchFamily="18" charset="0"/>
          <a:ea typeface="MS Gothic" charset="-128"/>
        </a:defRPr>
      </a:lvl5pPr>
      <a:lvl6pPr marL="4572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E5E5FF"/>
        </a:buClr>
        <a:buSzPct val="100000"/>
        <a:buFont typeface="Garamond" pitchFamily="18" charset="0"/>
        <a:defRPr sz="4400" b="1">
          <a:solidFill>
            <a:srgbClr val="E5E5FF"/>
          </a:solidFill>
          <a:latin typeface="Garamond" pitchFamily="18" charset="0"/>
          <a:ea typeface="MS Gothic" charset="-128"/>
        </a:defRPr>
      </a:lvl6pPr>
      <a:lvl7pPr marL="9144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E5E5FF"/>
        </a:buClr>
        <a:buSzPct val="100000"/>
        <a:buFont typeface="Garamond" pitchFamily="18" charset="0"/>
        <a:defRPr sz="4400" b="1">
          <a:solidFill>
            <a:srgbClr val="E5E5FF"/>
          </a:solidFill>
          <a:latin typeface="Garamond" pitchFamily="18" charset="0"/>
          <a:ea typeface="MS Gothic" charset="-128"/>
        </a:defRPr>
      </a:lvl7pPr>
      <a:lvl8pPr marL="1371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E5E5FF"/>
        </a:buClr>
        <a:buSzPct val="100000"/>
        <a:buFont typeface="Garamond" pitchFamily="18" charset="0"/>
        <a:defRPr sz="4400" b="1">
          <a:solidFill>
            <a:srgbClr val="E5E5FF"/>
          </a:solidFill>
          <a:latin typeface="Garamond" pitchFamily="18" charset="0"/>
          <a:ea typeface="MS Gothic" charset="-128"/>
        </a:defRPr>
      </a:lvl8pPr>
      <a:lvl9pPr marL="18288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E5E5FF"/>
        </a:buClr>
        <a:buSzPct val="100000"/>
        <a:buFont typeface="Garamond" pitchFamily="18" charset="0"/>
        <a:defRPr sz="4400" b="1">
          <a:solidFill>
            <a:srgbClr val="E5E5FF"/>
          </a:solidFill>
          <a:latin typeface="Garamond" pitchFamily="18" charset="0"/>
          <a:ea typeface="MS Gothic" charset="-128"/>
        </a:defRPr>
      </a:lvl9pPr>
    </p:titleStyle>
    <p:bodyStyle>
      <a:lvl1pPr marL="341313" indent="-341313" algn="l" defTabSz="449263" rtl="0" eaLnBrk="1" fontAlgn="base" hangingPunct="1">
        <a:lnSpc>
          <a:spcPct val="93000"/>
        </a:lnSpc>
        <a:spcBef>
          <a:spcPts val="800"/>
        </a:spcBef>
        <a:spcAft>
          <a:spcPct val="0"/>
        </a:spcAft>
        <a:buClr>
          <a:srgbClr val="FFCC00"/>
        </a:buClr>
        <a:buSzPct val="70000"/>
        <a:buFont typeface="Wingdings" pitchFamily="2" charset="2"/>
        <a:buChar char="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1363" indent="-284163" algn="l" defTabSz="449263" rtl="0" eaLnBrk="1" fontAlgn="base" hangingPunct="1">
        <a:lnSpc>
          <a:spcPct val="93000"/>
        </a:lnSpc>
        <a:spcBef>
          <a:spcPts val="700"/>
        </a:spcBef>
        <a:spcAft>
          <a:spcPct val="0"/>
        </a:spcAft>
        <a:buClr>
          <a:srgbClr val="A886E0"/>
        </a:buClr>
        <a:buSzPct val="70000"/>
        <a:buFont typeface="Wingdings" pitchFamily="2" charset="2"/>
        <a:buChar char=""/>
        <a:defRPr sz="2800">
          <a:solidFill>
            <a:srgbClr val="FFFFFF"/>
          </a:solidFill>
          <a:latin typeface="+mn-lt"/>
          <a:ea typeface="+mn-ea"/>
        </a:defRPr>
      </a:lvl2pPr>
      <a:lvl3pPr marL="1143000" indent="-228600" algn="l" defTabSz="449263" rtl="0" eaLnBrk="1" fontAlgn="base" hangingPunct="1">
        <a:lnSpc>
          <a:spcPct val="93000"/>
        </a:lnSpc>
        <a:spcBef>
          <a:spcPts val="600"/>
        </a:spcBef>
        <a:spcAft>
          <a:spcPct val="0"/>
        </a:spcAft>
        <a:buClr>
          <a:srgbClr val="E5E5FF"/>
        </a:buClr>
        <a:buSzPct val="70000"/>
        <a:buFont typeface="Wingdings" pitchFamily="2" charset="2"/>
        <a:buChar char=""/>
        <a:defRPr sz="2400">
          <a:solidFill>
            <a:srgbClr val="FFFFFF"/>
          </a:solidFill>
          <a:latin typeface="+mn-lt"/>
          <a:ea typeface="+mn-ea"/>
        </a:defRPr>
      </a:lvl3pPr>
      <a:lvl4pPr marL="1600200" indent="-228600" algn="l" defTabSz="449263" rtl="0" eaLnBrk="1" fontAlgn="base" hangingPunct="1">
        <a:lnSpc>
          <a:spcPct val="93000"/>
        </a:lnSpc>
        <a:spcBef>
          <a:spcPts val="500"/>
        </a:spcBef>
        <a:spcAft>
          <a:spcPct val="0"/>
        </a:spcAft>
        <a:buClr>
          <a:srgbClr val="A886E0"/>
        </a:buClr>
        <a:buSzPct val="70000"/>
        <a:buFont typeface="Wingdings" pitchFamily="2" charset="2"/>
        <a:buChar char=""/>
        <a:defRPr sz="2000">
          <a:solidFill>
            <a:srgbClr val="FFFFFF"/>
          </a:solidFill>
          <a:latin typeface="+mn-lt"/>
          <a:ea typeface="+mn-ea"/>
        </a:defRPr>
      </a:lvl4pPr>
      <a:lvl5pPr marL="2057400" indent="-228600" algn="l" defTabSz="449263" rtl="0" eaLnBrk="1" fontAlgn="base" hangingPunct="1">
        <a:lnSpc>
          <a:spcPct val="93000"/>
        </a:lnSpc>
        <a:spcBef>
          <a:spcPts val="500"/>
        </a:spcBef>
        <a:spcAft>
          <a:spcPct val="0"/>
        </a:spcAft>
        <a:buClr>
          <a:srgbClr val="A886E0"/>
        </a:buClr>
        <a:buSzPct val="70000"/>
        <a:buFont typeface="Wingdings" pitchFamily="2" charset="2"/>
        <a:buChar char=""/>
        <a:defRPr sz="2000">
          <a:solidFill>
            <a:srgbClr val="FFFFFF"/>
          </a:solidFill>
          <a:latin typeface="+mn-lt"/>
          <a:ea typeface="+mn-ea"/>
        </a:defRPr>
      </a:lvl5pPr>
      <a:lvl6pPr marL="2514600" indent="-228600" algn="l" defTabSz="449263" rtl="0" eaLnBrk="1" fontAlgn="base" hangingPunct="1">
        <a:lnSpc>
          <a:spcPct val="93000"/>
        </a:lnSpc>
        <a:spcBef>
          <a:spcPts val="500"/>
        </a:spcBef>
        <a:spcAft>
          <a:spcPct val="0"/>
        </a:spcAft>
        <a:buClr>
          <a:srgbClr val="A886E0"/>
        </a:buClr>
        <a:buSzPct val="70000"/>
        <a:buFont typeface="Wingdings" pitchFamily="2" charset="2"/>
        <a:buChar char=""/>
        <a:defRPr sz="2000">
          <a:solidFill>
            <a:srgbClr val="FFFFFF"/>
          </a:solidFill>
          <a:latin typeface="+mn-lt"/>
          <a:ea typeface="+mn-ea"/>
        </a:defRPr>
      </a:lvl6pPr>
      <a:lvl7pPr marL="2971800" indent="-228600" algn="l" defTabSz="449263" rtl="0" eaLnBrk="1" fontAlgn="base" hangingPunct="1">
        <a:lnSpc>
          <a:spcPct val="93000"/>
        </a:lnSpc>
        <a:spcBef>
          <a:spcPts val="500"/>
        </a:spcBef>
        <a:spcAft>
          <a:spcPct val="0"/>
        </a:spcAft>
        <a:buClr>
          <a:srgbClr val="A886E0"/>
        </a:buClr>
        <a:buSzPct val="70000"/>
        <a:buFont typeface="Wingdings" pitchFamily="2" charset="2"/>
        <a:buChar char=""/>
        <a:defRPr sz="2000">
          <a:solidFill>
            <a:srgbClr val="FFFFFF"/>
          </a:solidFill>
          <a:latin typeface="+mn-lt"/>
          <a:ea typeface="+mn-ea"/>
        </a:defRPr>
      </a:lvl7pPr>
      <a:lvl8pPr marL="3429000" indent="-228600" algn="l" defTabSz="449263" rtl="0" eaLnBrk="1" fontAlgn="base" hangingPunct="1">
        <a:lnSpc>
          <a:spcPct val="93000"/>
        </a:lnSpc>
        <a:spcBef>
          <a:spcPts val="500"/>
        </a:spcBef>
        <a:spcAft>
          <a:spcPct val="0"/>
        </a:spcAft>
        <a:buClr>
          <a:srgbClr val="A886E0"/>
        </a:buClr>
        <a:buSzPct val="70000"/>
        <a:buFont typeface="Wingdings" pitchFamily="2" charset="2"/>
        <a:buChar char=""/>
        <a:defRPr sz="2000">
          <a:solidFill>
            <a:srgbClr val="FFFFFF"/>
          </a:solidFill>
          <a:latin typeface="+mn-lt"/>
          <a:ea typeface="+mn-ea"/>
        </a:defRPr>
      </a:lvl8pPr>
      <a:lvl9pPr marL="3886200" indent="-228600" algn="l" defTabSz="449263" rtl="0" eaLnBrk="1" fontAlgn="base" hangingPunct="1">
        <a:lnSpc>
          <a:spcPct val="93000"/>
        </a:lnSpc>
        <a:spcBef>
          <a:spcPts val="500"/>
        </a:spcBef>
        <a:spcAft>
          <a:spcPct val="0"/>
        </a:spcAft>
        <a:buClr>
          <a:srgbClr val="A886E0"/>
        </a:buClr>
        <a:buSzPct val="70000"/>
        <a:buFont typeface="Wingdings" pitchFamily="2" charset="2"/>
        <a:buChar char=""/>
        <a:defRPr sz="2000">
          <a:solidFill>
            <a:srgbClr val="FFFFFF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9" name="Group 1"/>
          <p:cNvGrpSpPr>
            <a:grpSpLocks/>
          </p:cNvGrpSpPr>
          <p:nvPr/>
        </p:nvGrpSpPr>
        <p:grpSpPr bwMode="auto">
          <a:xfrm>
            <a:off x="0" y="0"/>
            <a:ext cx="9139238" cy="6848475"/>
            <a:chOff x="0" y="0"/>
            <a:chExt cx="5757" cy="4314"/>
          </a:xfrm>
        </p:grpSpPr>
        <p:grpSp>
          <p:nvGrpSpPr>
            <p:cNvPr id="2050" name="Group 2"/>
            <p:cNvGrpSpPr>
              <a:grpSpLocks/>
            </p:cNvGrpSpPr>
            <p:nvPr/>
          </p:nvGrpSpPr>
          <p:grpSpPr bwMode="auto">
            <a:xfrm>
              <a:off x="1728" y="2230"/>
              <a:ext cx="4026" cy="2084"/>
              <a:chOff x="1728" y="2230"/>
              <a:chExt cx="4026" cy="2084"/>
            </a:xfrm>
          </p:grpSpPr>
          <p:sp>
            <p:nvSpPr>
              <p:cNvPr id="2051" name="AutoShape 3"/>
              <p:cNvSpPr>
                <a:spLocks noChangeArrowheads="1"/>
              </p:cNvSpPr>
              <p:nvPr/>
            </p:nvSpPr>
            <p:spPr bwMode="auto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  <a:gd name="T98" fmla="*/ 0 w 2882"/>
                  <a:gd name="T99" fmla="*/ 0 h 1671"/>
                  <a:gd name="T100" fmla="*/ 2882 w 2882"/>
                  <a:gd name="T101" fmla="*/ 1671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T98" t="T99" r="T100" b="T101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02E8B"/>
                  </a:gs>
                  <a:gs pos="100000">
                    <a:srgbClr val="003399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2052" name="AutoShape 4"/>
              <p:cNvSpPr>
                <a:spLocks noChangeArrowheads="1"/>
              </p:cNvSpPr>
              <p:nvPr/>
            </p:nvSpPr>
            <p:spPr bwMode="auto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  <a:gd name="T122" fmla="*/ 0 w 1259"/>
                  <a:gd name="T123" fmla="*/ 0 h 811"/>
                  <a:gd name="T124" fmla="*/ 1259 w 1259"/>
                  <a:gd name="T125" fmla="*/ 811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T122" t="T123" r="T124" b="T125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02E8B"/>
                  </a:gs>
                  <a:gs pos="100000">
                    <a:srgbClr val="003399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2053" name="AutoShape 5"/>
              <p:cNvSpPr>
                <a:spLocks noChangeArrowheads="1"/>
              </p:cNvSpPr>
              <p:nvPr/>
            </p:nvSpPr>
            <p:spPr bwMode="auto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  <a:gd name="T82" fmla="*/ 0 w 2849"/>
                  <a:gd name="T83" fmla="*/ 0 h 969"/>
                  <a:gd name="T84" fmla="*/ 2849 w 2849"/>
                  <a:gd name="T85" fmla="*/ 969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T82" t="T83" r="T84" b="T85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02A7D"/>
                  </a:gs>
                  <a:gs pos="100000">
                    <a:srgbClr val="003399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2054" name="AutoShape 6"/>
              <p:cNvSpPr>
                <a:spLocks noChangeArrowheads="1"/>
              </p:cNvSpPr>
              <p:nvPr/>
            </p:nvSpPr>
            <p:spPr bwMode="auto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w 3007"/>
                  <a:gd name="T115" fmla="*/ 0 h 2085"/>
                  <a:gd name="T116" fmla="*/ 3007 w 3007"/>
                  <a:gd name="T117" fmla="*/ 2085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T114" t="T115" r="T116" b="T117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rgbClr val="003399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2055" name="AutoShape 7"/>
              <p:cNvSpPr>
                <a:spLocks noChangeArrowheads="1"/>
              </p:cNvSpPr>
              <p:nvPr/>
            </p:nvSpPr>
            <p:spPr bwMode="auto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  <a:gd name="T88" fmla="*/ 0 w 1248"/>
                  <a:gd name="T89" fmla="*/ 0 h 539"/>
                  <a:gd name="T90" fmla="*/ 1248 w 1248"/>
                  <a:gd name="T91" fmla="*/ 539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T88" t="T89" r="T90" b="T91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03399"/>
                  </a:gs>
                  <a:gs pos="100000">
                    <a:srgbClr val="002D86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sp>
          <p:nvSpPr>
            <p:cNvPr id="2056" name="AutoShape 8"/>
            <p:cNvSpPr>
              <a:spLocks noChangeArrowheads="1"/>
            </p:cNvSpPr>
            <p:nvPr/>
          </p:nvSpPr>
          <p:spPr bwMode="auto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  <a:gd name="T94" fmla="*/ 0 w 2296"/>
                <a:gd name="T95" fmla="*/ 0 h 1469"/>
                <a:gd name="T96" fmla="*/ 2296 w 2296"/>
                <a:gd name="T97" fmla="*/ 1469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T94" t="T95" r="T96" b="T97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rgbClr val="003399"/>
                </a:gs>
                <a:gs pos="100000">
                  <a:srgbClr val="002B8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057" name="AutoShape 9"/>
            <p:cNvSpPr>
              <a:spLocks noChangeArrowheads="1"/>
            </p:cNvSpPr>
            <p:nvPr/>
          </p:nvSpPr>
          <p:spPr bwMode="auto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906 h 1906"/>
                <a:gd name="T4" fmla="*/ 5740 w 5740"/>
                <a:gd name="T5" fmla="*/ 1906 h 1906"/>
                <a:gd name="T6" fmla="*/ 57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w 5740"/>
                <a:gd name="T13" fmla="*/ 0 h 1906"/>
                <a:gd name="T14" fmla="*/ 5740 w 5740"/>
                <a:gd name="T15" fmla="*/ 1906 h 1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000514"/>
                </a:gs>
                <a:gs pos="100000">
                  <a:srgbClr val="003399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2058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4572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3124200" y="6249988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62" name="Rectangle 14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53163"/>
            <a:ext cx="2132013" cy="47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Font typeface="Arial" charset="0"/>
              <a:buNone/>
              <a:tabLst>
                <a:tab pos="723900" algn="l"/>
                <a:tab pos="1447800" algn="l"/>
              </a:tabLst>
              <a:defRPr sz="1200">
                <a:solidFill>
                  <a:srgbClr val="FFFFFF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fld id="{BF5668EB-0EF0-4E0D-9C74-B81652D581A8}" type="slidenum">
              <a:rPr lang="en-GB"/>
              <a:pPr/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E5E5FF"/>
        </a:buClr>
        <a:buSzPct val="100000"/>
        <a:buFont typeface="Garamond" pitchFamily="18" charset="0"/>
        <a:defRPr sz="4400" b="1">
          <a:solidFill>
            <a:srgbClr val="E5E5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E5E5FF"/>
        </a:buClr>
        <a:buSzPct val="100000"/>
        <a:buFont typeface="Garamond" pitchFamily="18" charset="0"/>
        <a:defRPr sz="4400" b="1">
          <a:solidFill>
            <a:srgbClr val="E5E5FF"/>
          </a:solidFill>
          <a:latin typeface="Garamond" pitchFamily="18" charset="0"/>
          <a:ea typeface="MS Gothic" charset="-128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E5E5FF"/>
        </a:buClr>
        <a:buSzPct val="100000"/>
        <a:buFont typeface="Garamond" pitchFamily="18" charset="0"/>
        <a:defRPr sz="4400" b="1">
          <a:solidFill>
            <a:srgbClr val="E5E5FF"/>
          </a:solidFill>
          <a:latin typeface="Garamond" pitchFamily="18" charset="0"/>
          <a:ea typeface="MS Gothic" charset="-128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E5E5FF"/>
        </a:buClr>
        <a:buSzPct val="100000"/>
        <a:buFont typeface="Garamond" pitchFamily="18" charset="0"/>
        <a:defRPr sz="4400" b="1">
          <a:solidFill>
            <a:srgbClr val="E5E5FF"/>
          </a:solidFill>
          <a:latin typeface="Garamond" pitchFamily="18" charset="0"/>
          <a:ea typeface="MS Gothic" charset="-128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E5E5FF"/>
        </a:buClr>
        <a:buSzPct val="100000"/>
        <a:buFont typeface="Garamond" pitchFamily="18" charset="0"/>
        <a:defRPr sz="4400" b="1">
          <a:solidFill>
            <a:srgbClr val="E5E5FF"/>
          </a:solidFill>
          <a:latin typeface="Garamond" pitchFamily="18" charset="0"/>
          <a:ea typeface="MS Gothic" charset="-128"/>
        </a:defRPr>
      </a:lvl5pPr>
      <a:lvl6pPr marL="4572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E5E5FF"/>
        </a:buClr>
        <a:buSzPct val="100000"/>
        <a:buFont typeface="Garamond" pitchFamily="18" charset="0"/>
        <a:defRPr sz="4400" b="1">
          <a:solidFill>
            <a:srgbClr val="E5E5FF"/>
          </a:solidFill>
          <a:latin typeface="Garamond" pitchFamily="18" charset="0"/>
          <a:ea typeface="MS Gothic" charset="-128"/>
        </a:defRPr>
      </a:lvl6pPr>
      <a:lvl7pPr marL="9144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E5E5FF"/>
        </a:buClr>
        <a:buSzPct val="100000"/>
        <a:buFont typeface="Garamond" pitchFamily="18" charset="0"/>
        <a:defRPr sz="4400" b="1">
          <a:solidFill>
            <a:srgbClr val="E5E5FF"/>
          </a:solidFill>
          <a:latin typeface="Garamond" pitchFamily="18" charset="0"/>
          <a:ea typeface="MS Gothic" charset="-128"/>
        </a:defRPr>
      </a:lvl7pPr>
      <a:lvl8pPr marL="13716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E5E5FF"/>
        </a:buClr>
        <a:buSzPct val="100000"/>
        <a:buFont typeface="Garamond" pitchFamily="18" charset="0"/>
        <a:defRPr sz="4400" b="1">
          <a:solidFill>
            <a:srgbClr val="E5E5FF"/>
          </a:solidFill>
          <a:latin typeface="Garamond" pitchFamily="18" charset="0"/>
          <a:ea typeface="MS Gothic" charset="-128"/>
        </a:defRPr>
      </a:lvl8pPr>
      <a:lvl9pPr marL="18288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E5E5FF"/>
        </a:buClr>
        <a:buSzPct val="100000"/>
        <a:buFont typeface="Garamond" pitchFamily="18" charset="0"/>
        <a:defRPr sz="4400" b="1">
          <a:solidFill>
            <a:srgbClr val="E5E5FF"/>
          </a:solidFill>
          <a:latin typeface="Garamond" pitchFamily="18" charset="0"/>
          <a:ea typeface="MS Gothic" charset="-128"/>
        </a:defRPr>
      </a:lvl9pPr>
    </p:titleStyle>
    <p:bodyStyle>
      <a:lvl1pPr marL="341313" indent="-341313" algn="l" defTabSz="449263" rtl="0" eaLnBrk="0" fontAlgn="base" hangingPunct="0">
        <a:lnSpc>
          <a:spcPct val="93000"/>
        </a:lnSpc>
        <a:spcBef>
          <a:spcPts val="800"/>
        </a:spcBef>
        <a:spcAft>
          <a:spcPct val="0"/>
        </a:spcAft>
        <a:buClr>
          <a:srgbClr val="FFCC00"/>
        </a:buClr>
        <a:buSzPct val="70000"/>
        <a:buFont typeface="Wingdings" pitchFamily="2" charset="2"/>
        <a:buChar char="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1363" indent="-284163" algn="l" defTabSz="449263" rtl="0" eaLnBrk="0" fontAlgn="base" hangingPunct="0">
        <a:lnSpc>
          <a:spcPct val="93000"/>
        </a:lnSpc>
        <a:spcBef>
          <a:spcPts val="700"/>
        </a:spcBef>
        <a:spcAft>
          <a:spcPct val="0"/>
        </a:spcAft>
        <a:buClr>
          <a:srgbClr val="A886E0"/>
        </a:buClr>
        <a:buSzPct val="70000"/>
        <a:buFont typeface="Wingdings" pitchFamily="2" charset="2"/>
        <a:buChar char=""/>
        <a:defRPr sz="2800">
          <a:solidFill>
            <a:srgbClr val="FFFFFF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ts val="600"/>
        </a:spcBef>
        <a:spcAft>
          <a:spcPct val="0"/>
        </a:spcAft>
        <a:buClr>
          <a:srgbClr val="E5E5FF"/>
        </a:buClr>
        <a:buSzPct val="70000"/>
        <a:buFont typeface="Wingdings" pitchFamily="2" charset="2"/>
        <a:buChar char=""/>
        <a:defRPr sz="2400">
          <a:solidFill>
            <a:srgbClr val="FFFFFF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A886E0"/>
        </a:buClr>
        <a:buSzPct val="70000"/>
        <a:buFont typeface="Wingdings" pitchFamily="2" charset="2"/>
        <a:buChar char=""/>
        <a:defRPr sz="2000">
          <a:solidFill>
            <a:srgbClr val="FFFFFF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A886E0"/>
        </a:buClr>
        <a:buSzPct val="70000"/>
        <a:buFont typeface="Wingdings" pitchFamily="2" charset="2"/>
        <a:buChar char=""/>
        <a:defRPr sz="2000">
          <a:solidFill>
            <a:srgbClr val="FFFFFF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A886E0"/>
        </a:buClr>
        <a:buSzPct val="70000"/>
        <a:buFont typeface="Wingdings" pitchFamily="2" charset="2"/>
        <a:buChar char=""/>
        <a:defRPr sz="2000">
          <a:solidFill>
            <a:srgbClr val="FFFFFF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A886E0"/>
        </a:buClr>
        <a:buSzPct val="70000"/>
        <a:buFont typeface="Wingdings" pitchFamily="2" charset="2"/>
        <a:buChar char=""/>
        <a:defRPr sz="2000">
          <a:solidFill>
            <a:srgbClr val="FFFFFF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A886E0"/>
        </a:buClr>
        <a:buSzPct val="70000"/>
        <a:buFont typeface="Wingdings" pitchFamily="2" charset="2"/>
        <a:buChar char=""/>
        <a:defRPr sz="2000">
          <a:solidFill>
            <a:srgbClr val="FFFFFF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A886E0"/>
        </a:buClr>
        <a:buSzPct val="70000"/>
        <a:buFont typeface="Wingdings" pitchFamily="2" charset="2"/>
        <a:buChar char=""/>
        <a:defRPr sz="2000">
          <a:solidFill>
            <a:srgbClr val="FFFFFF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8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3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6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8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9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0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3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4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5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7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8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8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WordArt 3"/>
          <p:cNvSpPr>
            <a:spLocks noChangeArrowheads="1" noChangeShapeType="1" noTextEdit="1"/>
          </p:cNvSpPr>
          <p:nvPr/>
        </p:nvSpPr>
        <p:spPr bwMode="auto">
          <a:xfrm>
            <a:off x="1295399" y="1239774"/>
            <a:ext cx="6480175" cy="36004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Monotype Corsiva"/>
              </a:rPr>
              <a:t>LOS  CABALLOS</a:t>
            </a:r>
            <a:endParaRPr lang="es-ES" sz="3600" b="1" kern="10" dirty="0">
              <a:ln w="9360">
                <a:solidFill>
                  <a:srgbClr val="000000"/>
                </a:solidFill>
                <a:miter lim="800000"/>
                <a:headEnd/>
                <a:tailEnd/>
              </a:ln>
              <a:solidFill>
                <a:srgbClr val="FFFFFF"/>
              </a:solidFill>
              <a:latin typeface="Monotype Corsiva"/>
            </a:endParaRPr>
          </a:p>
          <a:p>
            <a:pPr algn="ctr"/>
            <a:r>
              <a:rPr lang="es-ES" sz="3600" b="1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Monotype Corsiva"/>
              </a:rPr>
              <a:t>y los</a:t>
            </a:r>
            <a:endParaRPr lang="es-ES" sz="3600" b="1" kern="10" dirty="0">
              <a:ln w="9360">
                <a:solidFill>
                  <a:srgbClr val="000000"/>
                </a:solidFill>
                <a:miter lim="800000"/>
                <a:headEnd/>
                <a:tailEnd/>
              </a:ln>
              <a:solidFill>
                <a:srgbClr val="FFFFFF"/>
              </a:solidFill>
              <a:latin typeface="Monotype Corsiva"/>
            </a:endParaRPr>
          </a:p>
          <a:p>
            <a:pPr algn="ctr"/>
            <a:r>
              <a:rPr lang="es-ES" sz="3600" b="1" kern="10" dirty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Monotype Corsiva"/>
              </a:rPr>
              <a:t>ESPEJOS</a:t>
            </a:r>
          </a:p>
        </p:txBody>
      </p:sp>
      <p:sp>
        <p:nvSpPr>
          <p:cNvPr id="4103" name="WordArt 7"/>
          <p:cNvSpPr>
            <a:spLocks noChangeArrowheads="1" noChangeShapeType="1" noTextEdit="1"/>
          </p:cNvSpPr>
          <p:nvPr/>
        </p:nvSpPr>
        <p:spPr bwMode="auto">
          <a:xfrm>
            <a:off x="2514600" y="5486400"/>
            <a:ext cx="3600450" cy="1084263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s-ES" sz="3600" kern="10" dirty="0" smtClean="0">
                <a:ln w="12600">
                  <a:solidFill>
                    <a:srgbClr val="000000"/>
                  </a:solidFill>
                  <a:miter lim="800000"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effectLst>
                  <a:outerShdw dist="40186" dir="1096358" algn="ctr" rotWithShape="0">
                    <a:srgbClr val="808080">
                      <a:alpha val="80011"/>
                    </a:srgbClr>
                  </a:outerShdw>
                </a:effectLst>
                <a:latin typeface="Arial Black"/>
              </a:rPr>
              <a:t>HAGA CLIP</a:t>
            </a:r>
            <a:endParaRPr lang="es-ES" sz="3600" kern="10" dirty="0">
              <a:ln w="12600">
                <a:solidFill>
                  <a:srgbClr val="000000"/>
                </a:solidFill>
                <a:miter lim="800000"/>
                <a:headEnd/>
                <a:tailEnd/>
              </a:ln>
              <a:blipFill dpi="0" rotWithShape="0">
                <a:blip r:embed="rId3"/>
                <a:srcRect/>
                <a:tile tx="0" ty="0" sx="100000" sy="100000" flip="none" algn="tl"/>
              </a:blipFill>
              <a:effectLst>
                <a:outerShdw dist="40186" dir="1096358" algn="ctr" rotWithShape="0">
                  <a:srgbClr val="808080">
                    <a:alpha val="80011"/>
                  </a:srgbClr>
                </a:outerShdw>
              </a:effectLst>
              <a:latin typeface="Arial Black"/>
            </a:endParaRPr>
          </a:p>
        </p:txBody>
      </p:sp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1600200" y="4800600"/>
            <a:ext cx="5334000" cy="54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200" b="1" dirty="0" smtClean="0"/>
              <a:t>Automatico y </a:t>
            </a:r>
            <a:r>
              <a:rPr lang="fr-FR" sz="3200" b="1" dirty="0"/>
              <a:t>musical</a:t>
            </a:r>
          </a:p>
        </p:txBody>
      </p:sp>
    </p:spTree>
  </p:cSld>
  <p:clrMapOvr>
    <a:masterClrMapping/>
  </p:clrMapOvr>
  <p:transition advTm="5120"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0"/>
            <a:ext cx="8686800" cy="695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46838"/>
            <a:ext cx="1131888" cy="411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7168">
    <p:sndAc>
      <p:stSnd>
        <p:snd r:embed="rId3" name="Petula%20-%20Downtown(MAIL)))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8610600" cy="6961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8534400" cy="689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0638"/>
            <a:ext cx="8458200" cy="683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0"/>
            <a:ext cx="8686800" cy="695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8534400" cy="689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8610600" cy="6961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0"/>
            <a:ext cx="8686800" cy="702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0"/>
            <a:ext cx="8534400" cy="689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0"/>
            <a:ext cx="8382000" cy="684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8534400" cy="696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8610600" cy="6961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8610600" cy="688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8610600" cy="6961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-49213"/>
            <a:ext cx="8458200" cy="690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0"/>
            <a:ext cx="8458200" cy="683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8610600" cy="6961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8610600" cy="6961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8610600" cy="6961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8534400" cy="689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8610600" cy="6961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8534400" cy="689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8458200" cy="683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0"/>
            <a:ext cx="8686800" cy="695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2057400" y="1447800"/>
            <a:ext cx="5791200" cy="301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buClr>
                <a:srgbClr val="990000"/>
              </a:buClr>
              <a:buFont typeface="Comic Sans MS" pitchFamily="6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1">
                <a:solidFill>
                  <a:schemeClr val="accent1"/>
                </a:solidFill>
                <a:latin typeface="Comic Sans MS" pitchFamily="66" charset="0"/>
              </a:rPr>
              <a:t>Si tous nos désirs se réalisaient,</a:t>
            </a:r>
            <a:br>
              <a:rPr lang="en-GB" sz="3200" b="1">
                <a:solidFill>
                  <a:schemeClr val="accent1"/>
                </a:solidFill>
                <a:latin typeface="Comic Sans MS" pitchFamily="66" charset="0"/>
              </a:rPr>
            </a:br>
            <a:r>
              <a:rPr lang="en-GB" sz="3200" b="1">
                <a:solidFill>
                  <a:schemeClr val="accent1"/>
                </a:solidFill>
                <a:latin typeface="Comic Sans MS" pitchFamily="66" charset="0"/>
              </a:rPr>
              <a:t>nombre de nos rêves seraient détruits.</a:t>
            </a:r>
            <a:br>
              <a:rPr lang="en-GB" sz="3200" b="1">
                <a:solidFill>
                  <a:schemeClr val="accent1"/>
                </a:solidFill>
                <a:latin typeface="Comic Sans MS" pitchFamily="66" charset="0"/>
              </a:rPr>
            </a:br>
            <a:endParaRPr lang="en-GB" sz="3200" b="1">
              <a:solidFill>
                <a:schemeClr val="accent1"/>
              </a:solidFill>
              <a:latin typeface="Comic Sans MS" pitchFamily="66" charset="0"/>
            </a:endParaRPr>
          </a:p>
          <a:p>
            <a:pPr>
              <a:lnSpc>
                <a:spcPct val="100000"/>
              </a:lnSpc>
              <a:buClr>
                <a:srgbClr val="990000"/>
              </a:buClr>
              <a:buFont typeface="Comic Sans MS" pitchFamily="6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3200" b="1">
              <a:solidFill>
                <a:schemeClr val="accent1"/>
              </a:solidFill>
              <a:latin typeface="Comic Sans MS" pitchFamily="66" charset="0"/>
            </a:endParaRP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2514600" y="4114800"/>
            <a:ext cx="58070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Garamond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Garamond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Garamond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Garamond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9pPr>
          </a:lstStyle>
          <a:p>
            <a:pPr>
              <a:lnSpc>
                <a:spcPct val="100000"/>
              </a:lnSpc>
              <a:buClr>
                <a:srgbClr val="990000"/>
              </a:buClr>
              <a:buFont typeface="Times New Roman" pitchFamily="18" charset="0"/>
              <a:buNone/>
            </a:pPr>
            <a:r>
              <a:rPr lang="en-GB" sz="2400" b="1" i="1">
                <a:solidFill>
                  <a:srgbClr val="FFFF66"/>
                </a:solidFill>
                <a:latin typeface="Times New Roman" pitchFamily="18" charset="0"/>
              </a:rPr>
              <a:t>Musique : Pétula Clark (Down town)</a:t>
            </a:r>
          </a:p>
        </p:txBody>
      </p:sp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676400" y="5791200"/>
            <a:ext cx="7162800" cy="658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4000">
                <a:latin typeface="ChurchwardBruDReg" pitchFamily="66" charset="0"/>
              </a:rPr>
              <a:t>Ne touchez à rien… çà Continue…</a:t>
            </a:r>
          </a:p>
        </p:txBody>
      </p:sp>
    </p:spTree>
  </p:cSld>
  <p:clrMapOvr>
    <a:masterClrMapping/>
  </p:clrMapOvr>
  <p:transition advTm="1024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"/>
            <a:ext cx="9144000" cy="683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827088" y="2133600"/>
            <a:ext cx="7704137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Garamond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Garamond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Garamond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Garamond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9pPr>
          </a:lstStyle>
          <a:p>
            <a:pPr algn="ctr">
              <a:lnSpc>
                <a:spcPct val="100000"/>
              </a:lnSpc>
              <a:spcBef>
                <a:spcPts val="4125"/>
              </a:spcBef>
              <a:buClr>
                <a:srgbClr val="0099CC"/>
              </a:buClr>
              <a:buFont typeface="Candara" pitchFamily="34" charset="0"/>
              <a:buNone/>
            </a:pPr>
            <a:r>
              <a:rPr lang="en-GB" sz="6600" b="1">
                <a:solidFill>
                  <a:srgbClr val="0099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MIROIRS</a:t>
            </a: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2971800" y="6324600"/>
            <a:ext cx="58039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Garamond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Garamond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Garamond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Garamond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9pPr>
          </a:lstStyle>
          <a:p>
            <a:pPr algn="ctr">
              <a:lnSpc>
                <a:spcPct val="100000"/>
              </a:lnSpc>
              <a:spcBef>
                <a:spcPts val="875"/>
              </a:spcBef>
              <a:buClr>
                <a:srgbClr val="FF9966"/>
              </a:buClr>
              <a:buFont typeface="Candara" pitchFamily="34" charset="0"/>
              <a:buNone/>
            </a:pPr>
            <a:r>
              <a:rPr lang="en-GB" b="1" i="1">
                <a:solidFill>
                  <a:srgbClr val="FF99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 MUSIQUE :  SOUVENANCE DE TOI - ALAIN MORISOD</a:t>
            </a:r>
          </a:p>
        </p:txBody>
      </p:sp>
    </p:spTree>
  </p:cSld>
  <p:clrMapOvr>
    <a:masterClrMapping/>
  </p:clrMapOvr>
  <p:transition spd="med" advTm="6000">
    <p:fade thruBlk="1"/>
    <p:sndAc>
      <p:stSnd>
        <p:snd r:embed="rId3" name="05%20Souvenance%20De%20To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938" y="0"/>
            <a:ext cx="455453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42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304800"/>
            <a:ext cx="9601200" cy="6284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319088"/>
            <a:ext cx="8229600" cy="1144587"/>
          </a:xfrm>
          <a:ln/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358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7550"/>
          </a:xfrm>
          <a:ln/>
        </p:spPr>
        <p:txBody>
          <a:bodyPr lIns="0" tIns="0" rIns="0" bIns="0"/>
          <a:lstStyle/>
          <a:p>
            <a:endParaRPr lang="fr-FR"/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1975" y="0"/>
            <a:ext cx="54800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0"/>
            <a:ext cx="51593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0"/>
            <a:ext cx="46863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0100"/>
            <a:ext cx="9144000" cy="5259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0" y="381000"/>
            <a:ext cx="40640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8863" y="0"/>
            <a:ext cx="44862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8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603250"/>
            <a:ext cx="8128000" cy="565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313" y="0"/>
            <a:ext cx="55721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319088"/>
            <a:ext cx="8229600" cy="1144587"/>
          </a:xfrm>
          <a:ln/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481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7550"/>
          </a:xfrm>
          <a:ln/>
        </p:spPr>
        <p:txBody>
          <a:bodyPr lIns="0" tIns="0" rIns="0" bIns="0"/>
          <a:lstStyle/>
          <a:p>
            <a:endParaRPr lang="fr-FR"/>
          </a:p>
        </p:txBody>
      </p:sp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3538"/>
            <a:ext cx="9144000" cy="6132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319088"/>
            <a:ext cx="8229600" cy="1144587"/>
          </a:xfrm>
          <a:ln/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501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7550"/>
          </a:xfrm>
          <a:ln/>
        </p:spPr>
        <p:txBody>
          <a:bodyPr lIns="0" tIns="0" rIns="0" bIns="0"/>
          <a:lstStyle/>
          <a:p>
            <a:endParaRPr lang="fr-FR"/>
          </a:p>
        </p:txBody>
      </p:sp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144000" cy="687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738" y="0"/>
            <a:ext cx="67405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319088"/>
            <a:ext cx="8229600" cy="1144587"/>
          </a:xfrm>
          <a:ln/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542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7550"/>
          </a:xfrm>
          <a:ln/>
        </p:spPr>
        <p:txBody>
          <a:bodyPr lIns="0" tIns="0" rIns="0" bIns="0"/>
          <a:lstStyle/>
          <a:p>
            <a:endParaRPr lang="fr-FR"/>
          </a:p>
        </p:txBody>
      </p:sp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319088"/>
            <a:ext cx="8229600" cy="1144587"/>
          </a:xfrm>
          <a:ln/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552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7550"/>
          </a:xfrm>
          <a:ln/>
        </p:spPr>
        <p:txBody>
          <a:bodyPr lIns="0" tIns="0" rIns="0" bIns="0"/>
          <a:lstStyle/>
          <a:p>
            <a:endParaRPr lang="fr-FR"/>
          </a:p>
        </p:txBody>
      </p:sp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7400"/>
            <a:ext cx="9144000" cy="528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5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684213" y="2565400"/>
            <a:ext cx="7704137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Garamond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Garamond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Garamond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Garamond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FFFFFF"/>
                </a:solidFill>
                <a:latin typeface="Garamond" pitchFamily="18" charset="0"/>
                <a:ea typeface="MS Gothic" charset="-128"/>
              </a:defRPr>
            </a:lvl9pPr>
          </a:lstStyle>
          <a:p>
            <a:pPr algn="ctr">
              <a:lnSpc>
                <a:spcPct val="100000"/>
              </a:lnSpc>
              <a:spcBef>
                <a:spcPts val="3000"/>
              </a:spcBef>
              <a:buClr>
                <a:srgbClr val="0099CC"/>
              </a:buClr>
              <a:buFont typeface="Candara" pitchFamily="34" charset="0"/>
              <a:buNone/>
            </a:pPr>
            <a:r>
              <a:rPr lang="en-GB" sz="8000" b="1">
                <a:solidFill>
                  <a:srgbClr val="0099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FIN</a:t>
            </a:r>
          </a:p>
        </p:txBody>
      </p:sp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150"/>
            <a:ext cx="9220200" cy="691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349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941888"/>
            <a:ext cx="1252538" cy="1655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3493" name="WordArt 5"/>
          <p:cNvSpPr>
            <a:spLocks noChangeArrowheads="1" noChangeShapeType="1" noTextEdit="1"/>
          </p:cNvSpPr>
          <p:nvPr/>
        </p:nvSpPr>
        <p:spPr bwMode="auto">
          <a:xfrm>
            <a:off x="762000" y="1295400"/>
            <a:ext cx="5184775" cy="17287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 dirty="0" smtClean="0">
                <a:ln w="9360">
                  <a:miter lim="800000"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Buen día</a:t>
            </a:r>
            <a:endParaRPr lang="es-ES" sz="3600" kern="10" dirty="0">
              <a:ln w="9360">
                <a:miter lim="800000"/>
                <a:headEnd/>
                <a:tailE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Impact"/>
            </a:endParaRP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>
              <a:lnSpc>
                <a:spcPct val="100000"/>
              </a:lnSpc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  <a:ea typeface="+mn-ea"/>
              </a:rPr>
              <a:t> </a:t>
            </a:r>
          </a:p>
          <a:p>
            <a:pPr defTabSz="914400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endParaRPr lang="es-ES" b="1">
              <a:solidFill>
                <a:srgbClr val="0066FF"/>
              </a:solidFill>
              <a:latin typeface="Arial" charset="0"/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evaux - Miroirs - J.P. .. 30 09 2019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Garamond"/>
        <a:ea typeface="MS Gothic"/>
        <a:cs typeface=""/>
      </a:majorFont>
      <a:minorFont>
        <a:latin typeface="Garamond"/>
        <a:ea typeface="MS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Garamond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Garamond" pitchFamily="18" charset="0"/>
            <a:ea typeface="MS Gothic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Garamond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Garamond" pitchFamily="18" charset="0"/>
            <a:ea typeface="MS Gothic" charset="-128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Garamond"/>
        <a:ea typeface="MS Gothic"/>
        <a:cs typeface=""/>
      </a:majorFont>
      <a:minorFont>
        <a:latin typeface="Garamond"/>
        <a:ea typeface="MS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Garamond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Garamond" pitchFamily="18" charset="0"/>
            <a:ea typeface="MS Gothic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Garamond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Garamond" pitchFamily="18" charset="0"/>
            <a:ea typeface="MS Gothic" charset="-128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Chevaux - Miroirs - J.P. .. 30 09 2019</Template>
  <TotalTime>7</TotalTime>
  <Words>121</Words>
  <Application>Microsoft Office PowerPoint</Application>
  <PresentationFormat>Presentación en pantalla (4:3)</PresentationFormat>
  <Paragraphs>73</Paragraphs>
  <Slides>60</Slides>
  <Notes>59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60</vt:i4>
      </vt:variant>
    </vt:vector>
  </HeadingPairs>
  <TitlesOfParts>
    <vt:vector size="72" baseType="lpstr">
      <vt:lpstr>Garamond</vt:lpstr>
      <vt:lpstr>MS Gothic</vt:lpstr>
      <vt:lpstr>Wingdings</vt:lpstr>
      <vt:lpstr>Times New Roman</vt:lpstr>
      <vt:lpstr>Arial</vt:lpstr>
      <vt:lpstr>Arial Unicode MS</vt:lpstr>
      <vt:lpstr>Comic Sans MS</vt:lpstr>
      <vt:lpstr>ChurchwardBruDReg</vt:lpstr>
      <vt:lpstr>Candara</vt:lpstr>
      <vt:lpstr>Chevaux - Miroirs - J.P. .. 30 09 2019</vt:lpstr>
      <vt:lpstr>Modèle par défaut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2019-11-19T09:50:24Z</dcterms:created>
  <dcterms:modified xsi:type="dcterms:W3CDTF">2019-11-19T09:57:51Z</dcterms:modified>
</cp:coreProperties>
</file>