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Default Extension="fntdata" ContentType="application/x-fontdata"/>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sldIdLst>
    <p:sldId id="256" r:id="rId3"/>
    <p:sldId id="257" r:id="rId4"/>
    <p:sldId id="274" r:id="rId5"/>
    <p:sldId id="273" r:id="rId6"/>
    <p:sldId id="272" r:id="rId7"/>
    <p:sldId id="275" r:id="rId8"/>
    <p:sldId id="271" r:id="rId9"/>
    <p:sldId id="270" r:id="rId10"/>
    <p:sldId id="285" r:id="rId11"/>
    <p:sldId id="283" r:id="rId12"/>
    <p:sldId id="284" r:id="rId13"/>
    <p:sldId id="282" r:id="rId14"/>
    <p:sldId id="280" r:id="rId15"/>
    <p:sldId id="281" r:id="rId16"/>
    <p:sldId id="279" r:id="rId17"/>
    <p:sldId id="278" r:id="rId18"/>
    <p:sldId id="277" r:id="rId19"/>
    <p:sldId id="276" r:id="rId20"/>
    <p:sldId id="269" r:id="rId21"/>
    <p:sldId id="268" r:id="rId22"/>
    <p:sldId id="267" r:id="rId23"/>
    <p:sldId id="266" r:id="rId24"/>
    <p:sldId id="265" r:id="rId25"/>
    <p:sldId id="264" r:id="rId26"/>
    <p:sldId id="263" r:id="rId27"/>
    <p:sldId id="262" r:id="rId28"/>
    <p:sldId id="261" r:id="rId29"/>
    <p:sldId id="260" r:id="rId30"/>
    <p:sldId id="259" r:id="rId31"/>
    <p:sldId id="258" r:id="rId32"/>
    <p:sldId id="286" r:id="rId33"/>
  </p:sldIdLst>
  <p:sldSz cx="9144000" cy="5715000" type="screen16x10"/>
  <p:notesSz cx="6858000" cy="9144000"/>
  <p:embeddedFontLst>
    <p:embeddedFont>
      <p:font typeface="Calibri" pitchFamily="34" charset="0"/>
      <p:regular r:id="rId34"/>
      <p:bold r:id="rId35"/>
      <p:italic r:id="rId36"/>
      <p:boldItalic r:id="rId37"/>
    </p:embeddedFont>
    <p:embeddedFont>
      <p:font typeface="Baskerville Old Face" pitchFamily="18" charset="0"/>
      <p:regular r:id="rId38"/>
    </p:embeddedFont>
    <p:embeddedFont>
      <p:font typeface="Kristen ITC" pitchFamily="66" charset="0"/>
      <p:regular r:id="rId39"/>
    </p:embeddedFont>
  </p:embeddedFontLst>
  <p:defaultTextStyle>
    <a:defPPr>
      <a:defRPr lang="es-A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Kb06n485rb2oTr8TFmNdhg==" hashData="ehjcEnYg84jX718+HAD5rReM7Hw="/>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D5FF"/>
    <a:srgbClr val="FFC1E0"/>
    <a:srgbClr val="FF99CC"/>
    <a:srgbClr val="FFCCFF"/>
    <a:srgbClr val="FF99FF"/>
    <a:srgbClr val="00D000"/>
    <a:srgbClr val="00FF00"/>
    <a:srgbClr val="FF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55" d="100"/>
          <a:sy n="55" d="100"/>
        </p:scale>
        <p:origin x="-1416" y="-648"/>
      </p:cViewPr>
      <p:guideLst>
        <p:guide orient="horz" pos="180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font" Target="fonts/font6.fntdata"/><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font" Target="fonts/font1.fntdata"/><Relationship Id="rId42"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font" Target="fonts/font5.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font" Target="fonts/font4.fntdata"/><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font" Target="fonts/font3.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font" Target="fonts/font2.fntdata"/><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lvl1pPr>
              <a:defRPr/>
            </a:lvl1pPr>
          </a:lstStyle>
          <a:p>
            <a:pPr>
              <a:defRPr/>
            </a:pPr>
            <a:fld id="{FD557111-B2B7-4BF7-B309-9CB175B7486C}" type="datetimeFigureOut">
              <a:rPr lang="es-AR"/>
              <a:pPr>
                <a:defRPr/>
              </a:pPr>
              <a:t>27/02/2015</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145328DC-251B-45EE-8980-C2BFB8F12EF2}" type="slidenum">
              <a:rPr lang="es-AR"/>
              <a:pPr>
                <a:defRPr/>
              </a:pPr>
              <a:t>‹Nº›</a:t>
            </a:fld>
            <a:endParaRPr lang="es-AR"/>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lvl1pPr>
              <a:defRPr/>
            </a:lvl1pPr>
          </a:lstStyle>
          <a:p>
            <a:pPr>
              <a:defRPr/>
            </a:pPr>
            <a:fld id="{15B7A43A-0F8B-4231-8866-0538A71FF5B5}" type="datetimeFigureOut">
              <a:rPr lang="es-AR"/>
              <a:pPr>
                <a:defRPr/>
              </a:pPr>
              <a:t>27/02/2015</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7DC7E489-26F5-48F3-AFD1-7AC54C4C0EAD}" type="slidenum">
              <a:rPr lang="es-AR"/>
              <a:pPr>
                <a:defRPr/>
              </a:pPr>
              <a:t>‹Nº›</a:t>
            </a:fld>
            <a:endParaRPr lang="es-AR"/>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FDEF1E30-1DE5-496E-8C98-7D31477A16E3}" type="datetimeFigureOut">
              <a:rPr lang="es-AR"/>
              <a:pPr>
                <a:defRPr/>
              </a:pPr>
              <a:t>27/02/2015</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723146EC-6B0C-4A27-9450-0BADD464B31B}" type="slidenum">
              <a:rPr lang="es-AR"/>
              <a:pPr>
                <a:defRPr/>
              </a:pPr>
              <a:t>‹Nº›</a:t>
            </a:fld>
            <a:endParaRPr lang="es-AR"/>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1111250"/>
            <a:ext cx="4038600" cy="31432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1111250"/>
            <a:ext cx="4038600" cy="31432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3 Marcador de fecha"/>
          <p:cNvSpPr>
            <a:spLocks noGrp="1"/>
          </p:cNvSpPr>
          <p:nvPr>
            <p:ph type="dt" sz="half" idx="10"/>
          </p:nvPr>
        </p:nvSpPr>
        <p:spPr/>
        <p:txBody>
          <a:bodyPr/>
          <a:lstStyle>
            <a:lvl1pPr>
              <a:defRPr/>
            </a:lvl1pPr>
          </a:lstStyle>
          <a:p>
            <a:pPr>
              <a:defRPr/>
            </a:pPr>
            <a:fld id="{B29304CA-AA5C-4252-BC69-D9B78434B363}" type="datetimeFigureOut">
              <a:rPr lang="es-AR"/>
              <a:pPr>
                <a:defRPr/>
              </a:pPr>
              <a:t>27/02/2015</a:t>
            </a:fld>
            <a:endParaRPr lang="es-AR"/>
          </a:p>
        </p:txBody>
      </p:sp>
      <p:sp>
        <p:nvSpPr>
          <p:cNvPr id="6" name="4 Marcador de pie de página"/>
          <p:cNvSpPr>
            <a:spLocks noGrp="1"/>
          </p:cNvSpPr>
          <p:nvPr>
            <p:ph type="ftr" sz="quarter" idx="11"/>
          </p:nvPr>
        </p:nvSpPr>
        <p:spPr/>
        <p:txBody>
          <a:bodyPr/>
          <a:lstStyle>
            <a:lvl1pPr>
              <a:defRPr/>
            </a:lvl1pPr>
          </a:lstStyle>
          <a:p>
            <a:pPr>
              <a:defRPr/>
            </a:pPr>
            <a:endParaRPr lang="es-AR"/>
          </a:p>
        </p:txBody>
      </p:sp>
      <p:sp>
        <p:nvSpPr>
          <p:cNvPr id="7" name="5 Marcador de número de diapositiva"/>
          <p:cNvSpPr>
            <a:spLocks noGrp="1"/>
          </p:cNvSpPr>
          <p:nvPr>
            <p:ph type="sldNum" sz="quarter" idx="12"/>
          </p:nvPr>
        </p:nvSpPr>
        <p:spPr/>
        <p:txBody>
          <a:bodyPr/>
          <a:lstStyle>
            <a:lvl1pPr>
              <a:defRPr/>
            </a:lvl1pPr>
          </a:lstStyle>
          <a:p>
            <a:pPr>
              <a:defRPr/>
            </a:pPr>
            <a:fld id="{791205D5-6352-4312-B330-ABCDF5493337}" type="slidenum">
              <a:rPr lang="es-AR"/>
              <a:pPr>
                <a:defRPr/>
              </a:pPr>
              <a:t>‹Nº›</a:t>
            </a:fld>
            <a:endParaRPr lang="es-AR"/>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28865"/>
            <a:ext cx="8229600" cy="952500"/>
          </a:xfrm>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3 Marcador de fecha"/>
          <p:cNvSpPr>
            <a:spLocks noGrp="1"/>
          </p:cNvSpPr>
          <p:nvPr>
            <p:ph type="dt" sz="half" idx="10"/>
          </p:nvPr>
        </p:nvSpPr>
        <p:spPr/>
        <p:txBody>
          <a:bodyPr/>
          <a:lstStyle>
            <a:lvl1pPr>
              <a:defRPr/>
            </a:lvl1pPr>
          </a:lstStyle>
          <a:p>
            <a:pPr>
              <a:defRPr/>
            </a:pPr>
            <a:fld id="{5D20758E-C236-4E37-AAB5-1AD3CF162C20}" type="datetimeFigureOut">
              <a:rPr lang="es-AR"/>
              <a:pPr>
                <a:defRPr/>
              </a:pPr>
              <a:t>27/02/2015</a:t>
            </a:fld>
            <a:endParaRPr lang="es-AR"/>
          </a:p>
        </p:txBody>
      </p:sp>
      <p:sp>
        <p:nvSpPr>
          <p:cNvPr id="8" name="4 Marcador de pie de página"/>
          <p:cNvSpPr>
            <a:spLocks noGrp="1"/>
          </p:cNvSpPr>
          <p:nvPr>
            <p:ph type="ftr" sz="quarter" idx="11"/>
          </p:nvPr>
        </p:nvSpPr>
        <p:spPr/>
        <p:txBody>
          <a:bodyPr/>
          <a:lstStyle>
            <a:lvl1pPr>
              <a:defRPr/>
            </a:lvl1pPr>
          </a:lstStyle>
          <a:p>
            <a:pPr>
              <a:defRPr/>
            </a:pPr>
            <a:endParaRPr lang="es-AR"/>
          </a:p>
        </p:txBody>
      </p:sp>
      <p:sp>
        <p:nvSpPr>
          <p:cNvPr id="9" name="5 Marcador de número de diapositiva"/>
          <p:cNvSpPr>
            <a:spLocks noGrp="1"/>
          </p:cNvSpPr>
          <p:nvPr>
            <p:ph type="sldNum" sz="quarter" idx="12"/>
          </p:nvPr>
        </p:nvSpPr>
        <p:spPr/>
        <p:txBody>
          <a:bodyPr/>
          <a:lstStyle>
            <a:lvl1pPr>
              <a:defRPr/>
            </a:lvl1pPr>
          </a:lstStyle>
          <a:p>
            <a:pPr>
              <a:defRPr/>
            </a:pPr>
            <a:fld id="{269F3186-8289-4072-B7B9-607F5899CF3F}" type="slidenum">
              <a:rPr lang="es-AR"/>
              <a:pPr>
                <a:defRPr/>
              </a:pPr>
              <a:t>‹Nº›</a:t>
            </a:fld>
            <a:endParaRPr lang="es-AR"/>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3 Marcador de fecha"/>
          <p:cNvSpPr>
            <a:spLocks noGrp="1"/>
          </p:cNvSpPr>
          <p:nvPr>
            <p:ph type="dt" sz="half" idx="10"/>
          </p:nvPr>
        </p:nvSpPr>
        <p:spPr/>
        <p:txBody>
          <a:bodyPr/>
          <a:lstStyle>
            <a:lvl1pPr>
              <a:defRPr/>
            </a:lvl1pPr>
          </a:lstStyle>
          <a:p>
            <a:pPr>
              <a:defRPr/>
            </a:pPr>
            <a:fld id="{7F018855-BD61-486A-BB29-BEA1726AAF47}" type="datetimeFigureOut">
              <a:rPr lang="es-AR"/>
              <a:pPr>
                <a:defRPr/>
              </a:pPr>
              <a:t>27/02/2015</a:t>
            </a:fld>
            <a:endParaRPr lang="es-AR"/>
          </a:p>
        </p:txBody>
      </p:sp>
      <p:sp>
        <p:nvSpPr>
          <p:cNvPr id="4" name="4 Marcador de pie de página"/>
          <p:cNvSpPr>
            <a:spLocks noGrp="1"/>
          </p:cNvSpPr>
          <p:nvPr>
            <p:ph type="ftr" sz="quarter" idx="11"/>
          </p:nvPr>
        </p:nvSpPr>
        <p:spPr/>
        <p:txBody>
          <a:bodyPr/>
          <a:lstStyle>
            <a:lvl1pPr>
              <a:defRPr/>
            </a:lvl1pPr>
          </a:lstStyle>
          <a:p>
            <a:pPr>
              <a:defRPr/>
            </a:pPr>
            <a:endParaRPr lang="es-AR"/>
          </a:p>
        </p:txBody>
      </p:sp>
      <p:sp>
        <p:nvSpPr>
          <p:cNvPr id="5" name="5 Marcador de número de diapositiva"/>
          <p:cNvSpPr>
            <a:spLocks noGrp="1"/>
          </p:cNvSpPr>
          <p:nvPr>
            <p:ph type="sldNum" sz="quarter" idx="12"/>
          </p:nvPr>
        </p:nvSpPr>
        <p:spPr/>
        <p:txBody>
          <a:bodyPr/>
          <a:lstStyle>
            <a:lvl1pPr>
              <a:defRPr/>
            </a:lvl1pPr>
          </a:lstStyle>
          <a:p>
            <a:pPr>
              <a:defRPr/>
            </a:pPr>
            <a:fld id="{C9355D70-B1C2-4B5F-BD7B-EB2DB7D87486}" type="slidenum">
              <a:rPr lang="es-AR"/>
              <a:pPr>
                <a:defRPr/>
              </a:pPr>
              <a:t>‹Nº›</a:t>
            </a:fld>
            <a:endParaRPr lang="es-AR"/>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3D15D921-B008-4E6E-B43D-CB1DC59FC861}" type="datetimeFigureOut">
              <a:rPr lang="es-AR"/>
              <a:pPr>
                <a:defRPr/>
              </a:pPr>
              <a:t>27/02/2015</a:t>
            </a:fld>
            <a:endParaRPr lang="es-AR"/>
          </a:p>
        </p:txBody>
      </p:sp>
      <p:sp>
        <p:nvSpPr>
          <p:cNvPr id="3" name="4 Marcador de pie de página"/>
          <p:cNvSpPr>
            <a:spLocks noGrp="1"/>
          </p:cNvSpPr>
          <p:nvPr>
            <p:ph type="ftr" sz="quarter" idx="11"/>
          </p:nvPr>
        </p:nvSpPr>
        <p:spPr/>
        <p:txBody>
          <a:bodyPr/>
          <a:lstStyle>
            <a:lvl1pPr>
              <a:defRPr/>
            </a:lvl1pPr>
          </a:lstStyle>
          <a:p>
            <a:pPr>
              <a:defRPr/>
            </a:pPr>
            <a:endParaRPr lang="es-AR"/>
          </a:p>
        </p:txBody>
      </p:sp>
      <p:sp>
        <p:nvSpPr>
          <p:cNvPr id="4" name="5 Marcador de número de diapositiva"/>
          <p:cNvSpPr>
            <a:spLocks noGrp="1"/>
          </p:cNvSpPr>
          <p:nvPr>
            <p:ph type="sldNum" sz="quarter" idx="12"/>
          </p:nvPr>
        </p:nvSpPr>
        <p:spPr/>
        <p:txBody>
          <a:bodyPr/>
          <a:lstStyle>
            <a:lvl1pPr>
              <a:defRPr/>
            </a:lvl1pPr>
          </a:lstStyle>
          <a:p>
            <a:pPr>
              <a:defRPr/>
            </a:pPr>
            <a:fld id="{1C7E4DC1-C847-4A06-BC11-EFC444EF94D4}" type="slidenum">
              <a:rPr lang="es-AR"/>
              <a:pPr>
                <a:defRPr/>
              </a:pPr>
              <a:t>‹Nº›</a:t>
            </a:fld>
            <a:endParaRPr lang="es-AR"/>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C53EF2B1-A3DF-4FC8-B17C-F6125D02E3A1}" type="datetimeFigureOut">
              <a:rPr lang="es-AR"/>
              <a:pPr>
                <a:defRPr/>
              </a:pPr>
              <a:t>27/02/2015</a:t>
            </a:fld>
            <a:endParaRPr lang="es-AR"/>
          </a:p>
        </p:txBody>
      </p:sp>
      <p:sp>
        <p:nvSpPr>
          <p:cNvPr id="6" name="4 Marcador de pie de página"/>
          <p:cNvSpPr>
            <a:spLocks noGrp="1"/>
          </p:cNvSpPr>
          <p:nvPr>
            <p:ph type="ftr" sz="quarter" idx="11"/>
          </p:nvPr>
        </p:nvSpPr>
        <p:spPr/>
        <p:txBody>
          <a:bodyPr/>
          <a:lstStyle>
            <a:lvl1pPr>
              <a:defRPr/>
            </a:lvl1pPr>
          </a:lstStyle>
          <a:p>
            <a:pPr>
              <a:defRPr/>
            </a:pPr>
            <a:endParaRPr lang="es-AR"/>
          </a:p>
        </p:txBody>
      </p:sp>
      <p:sp>
        <p:nvSpPr>
          <p:cNvPr id="7" name="5 Marcador de número de diapositiva"/>
          <p:cNvSpPr>
            <a:spLocks noGrp="1"/>
          </p:cNvSpPr>
          <p:nvPr>
            <p:ph type="sldNum" sz="quarter" idx="12"/>
          </p:nvPr>
        </p:nvSpPr>
        <p:spPr/>
        <p:txBody>
          <a:bodyPr/>
          <a:lstStyle>
            <a:lvl1pPr>
              <a:defRPr/>
            </a:lvl1pPr>
          </a:lstStyle>
          <a:p>
            <a:pPr>
              <a:defRPr/>
            </a:pPr>
            <a:fld id="{8FB77704-845C-4EBA-BAA1-65F641B2FEAD}" type="slidenum">
              <a:rPr lang="es-AR"/>
              <a:pPr>
                <a:defRPr/>
              </a:pPr>
              <a:t>‹Nº›</a:t>
            </a:fld>
            <a:endParaRPr lang="es-AR"/>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AR"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ED8CEB81-975D-4315-B502-F5ACC79612A8}" type="datetimeFigureOut">
              <a:rPr lang="es-AR"/>
              <a:pPr>
                <a:defRPr/>
              </a:pPr>
              <a:t>27/02/2015</a:t>
            </a:fld>
            <a:endParaRPr lang="es-AR"/>
          </a:p>
        </p:txBody>
      </p:sp>
      <p:sp>
        <p:nvSpPr>
          <p:cNvPr id="6" name="4 Marcador de pie de página"/>
          <p:cNvSpPr>
            <a:spLocks noGrp="1"/>
          </p:cNvSpPr>
          <p:nvPr>
            <p:ph type="ftr" sz="quarter" idx="11"/>
          </p:nvPr>
        </p:nvSpPr>
        <p:spPr/>
        <p:txBody>
          <a:bodyPr/>
          <a:lstStyle>
            <a:lvl1pPr>
              <a:defRPr/>
            </a:lvl1pPr>
          </a:lstStyle>
          <a:p>
            <a:pPr>
              <a:defRPr/>
            </a:pPr>
            <a:endParaRPr lang="es-AR"/>
          </a:p>
        </p:txBody>
      </p:sp>
      <p:sp>
        <p:nvSpPr>
          <p:cNvPr id="7" name="5 Marcador de número de diapositiva"/>
          <p:cNvSpPr>
            <a:spLocks noGrp="1"/>
          </p:cNvSpPr>
          <p:nvPr>
            <p:ph type="sldNum" sz="quarter" idx="12"/>
          </p:nvPr>
        </p:nvSpPr>
        <p:spPr/>
        <p:txBody>
          <a:bodyPr/>
          <a:lstStyle>
            <a:lvl1pPr>
              <a:defRPr/>
            </a:lvl1pPr>
          </a:lstStyle>
          <a:p>
            <a:pPr>
              <a:defRPr/>
            </a:pPr>
            <a:fld id="{FAA70163-4121-4E30-AEC4-4B06C0667D6C}" type="slidenum">
              <a:rPr lang="es-AR"/>
              <a:pPr>
                <a:defRPr/>
              </a:pPr>
              <a:t>‹Nº›</a:t>
            </a:fld>
            <a:endParaRPr lang="es-AR"/>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lvl1pPr>
              <a:defRPr/>
            </a:lvl1pPr>
          </a:lstStyle>
          <a:p>
            <a:pPr>
              <a:defRPr/>
            </a:pPr>
            <a:fld id="{DE461C27-0212-4503-A726-540E14BFD8DE}" type="datetimeFigureOut">
              <a:rPr lang="es-AR"/>
              <a:pPr>
                <a:defRPr/>
              </a:pPr>
              <a:t>27/02/2015</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8E7CC34F-90D7-42F9-A100-7A967F8F0AE5}" type="slidenum">
              <a:rPr lang="es-AR"/>
              <a:pPr>
                <a:defRPr/>
              </a:pPr>
              <a:t>‹Nº›</a:t>
            </a:fld>
            <a:endParaRPr lang="es-AR"/>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90500"/>
            <a:ext cx="2057400" cy="4064000"/>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190500"/>
            <a:ext cx="6019800" cy="40640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lvl1pPr>
              <a:defRPr/>
            </a:lvl1pPr>
          </a:lstStyle>
          <a:p>
            <a:pPr>
              <a:defRPr/>
            </a:pPr>
            <a:fld id="{A08C0912-16C1-43F4-B3F8-BB4E4BCDC264}" type="datetimeFigureOut">
              <a:rPr lang="es-AR"/>
              <a:pPr>
                <a:defRPr/>
              </a:pPr>
              <a:t>27/02/2015</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C4F6DB67-5379-4829-B980-D376C9BC8A1C}" type="slidenum">
              <a:rPr lang="es-AR"/>
              <a:pPr>
                <a:defRPr/>
              </a:pPr>
              <a:t>‹Nº›</a:t>
            </a:fld>
            <a:endParaRPr lang="es-AR"/>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s-AR" smtClean="0"/>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smtClean="0"/>
          </a:p>
        </p:txBody>
      </p:sp>
      <p:sp>
        <p:nvSpPr>
          <p:cNvPr id="4" name="3 Marcador de fecha"/>
          <p:cNvSpPr>
            <a:spLocks noGrp="1"/>
          </p:cNvSpPr>
          <p:nvPr>
            <p:ph type="dt" sz="half" idx="2"/>
          </p:nvPr>
        </p:nvSpPr>
        <p:spPr>
          <a:xfrm>
            <a:off x="457200" y="5297488"/>
            <a:ext cx="2133600" cy="303212"/>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F8B78D9B-1B1A-4E9D-852D-8CD5B8516BAD}" type="datetimeFigureOut">
              <a:rPr lang="es-AR"/>
              <a:pPr>
                <a:defRPr/>
              </a:pPr>
              <a:t>27/02/2015</a:t>
            </a:fld>
            <a:endParaRPr lang="es-AR"/>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AR"/>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E9F906A8-B8BF-4476-9362-78BEE92CD5F4}" type="slidenum">
              <a:rPr lang="es-AR"/>
              <a:pPr>
                <a:defRPr/>
              </a:pPr>
              <a:t>‹Nº›</a:t>
            </a:fld>
            <a:endParaRPr lang="es-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4354"/>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hyperlink" Target="http://www.nps.gov/pore/historyculture/places_historiclandscapes.htm"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hyperlink" Target="https://vk.com/mispps" TargetMode="External"/><Relationship Id="rId3" Type="http://schemas.openxmlformats.org/officeDocument/2006/relationships/image" Target="../media/image17.png"/><Relationship Id="rId7" Type="http://schemas.openxmlformats.org/officeDocument/2006/relationships/hyperlink" Target="https://www.facebook.com/mispps" TargetMode="External"/><Relationship Id="rId12" Type="http://schemas.openxmlformats.org/officeDocument/2006/relationships/image" Target="../media/image2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9.png"/><Relationship Id="rId11" Type="http://schemas.openxmlformats.org/officeDocument/2006/relationships/hyperlink" Target="https://plus.google.com/+Mispps/" TargetMode="External"/><Relationship Id="rId5" Type="http://schemas.openxmlformats.org/officeDocument/2006/relationships/image" Target="../media/image18.png"/><Relationship Id="rId10" Type="http://schemas.openxmlformats.org/officeDocument/2006/relationships/image" Target="../media/image2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5" descr="E:\4 -IMÁGENES\PLANTILLAS\GRIS TRAMADO.jpg"/>
          <p:cNvPicPr>
            <a:picLocks noChangeAspect="1" noChangeArrowheads="1"/>
          </p:cNvPicPr>
          <p:nvPr/>
        </p:nvPicPr>
        <p:blipFill>
          <a:blip r:embed="rId3" cstate="print"/>
          <a:srcRect l="3358" t="3206" r="1794" b="5159"/>
          <a:stretch>
            <a:fillRect/>
          </a:stretch>
        </p:blipFill>
        <p:spPr bwMode="auto">
          <a:xfrm>
            <a:off x="0" y="0"/>
            <a:ext cx="9145588" cy="5715000"/>
          </a:xfrm>
          <a:prstGeom prst="rect">
            <a:avLst/>
          </a:prstGeom>
          <a:noFill/>
          <a:ln w="9525">
            <a:noFill/>
            <a:miter lim="800000"/>
            <a:headEnd/>
            <a:tailEnd/>
          </a:ln>
        </p:spPr>
      </p:pic>
      <p:sp>
        <p:nvSpPr>
          <p:cNvPr id="2051" name="2 Rectángulo"/>
          <p:cNvSpPr>
            <a:spLocks noChangeArrowheads="1"/>
          </p:cNvSpPr>
          <p:nvPr/>
        </p:nvSpPr>
        <p:spPr bwMode="auto">
          <a:xfrm>
            <a:off x="539750" y="1417638"/>
            <a:ext cx="7993063" cy="2862262"/>
          </a:xfrm>
          <a:prstGeom prst="rect">
            <a:avLst/>
          </a:prstGeom>
          <a:noFill/>
          <a:ln w="9525">
            <a:noFill/>
            <a:miter lim="800000"/>
            <a:headEnd/>
            <a:tailEnd/>
          </a:ln>
        </p:spPr>
        <p:txBody>
          <a:bodyPr>
            <a:spAutoFit/>
          </a:bodyPr>
          <a:lstStyle/>
          <a:p>
            <a:pPr algn="ctr"/>
            <a:r>
              <a:rPr lang="es-AR" sz="6000" b="1" i="1" dirty="0">
                <a:solidFill>
                  <a:srgbClr val="00D000"/>
                </a:solidFill>
                <a:latin typeface="Baskerville Old Face" pitchFamily="18" charset="0"/>
              </a:rPr>
              <a:t>Los 14 túneles  de árboles más hermosos del mundo</a:t>
            </a:r>
            <a:endParaRPr lang="es-AR" sz="6000" dirty="0">
              <a:solidFill>
                <a:srgbClr val="00D000"/>
              </a:solidFill>
              <a:latin typeface="Baskerville Old Face" pitchFamily="18" charset="0"/>
            </a:endParaRPr>
          </a:p>
        </p:txBody>
      </p:sp>
    </p:spTree>
  </p:cSld>
  <p:clrMapOvr>
    <a:masterClrMapping/>
  </p:clrMapOvr>
  <p:transition spd="slow">
    <p:sndAc>
      <p:stSnd loop="1">
        <p:snd r:embed="rId2" name="17 the red rose cafe242.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5" descr="E:\4 -IMÁGENES\PLANTILLAS\GRIS TRAMADO.jpg"/>
          <p:cNvPicPr>
            <a:picLocks noChangeAspect="1" noChangeArrowheads="1"/>
          </p:cNvPicPr>
          <p:nvPr/>
        </p:nvPicPr>
        <p:blipFill>
          <a:blip r:embed="rId2" cstate="print"/>
          <a:srcRect l="3358" t="3206" r="1794" b="5159"/>
          <a:stretch>
            <a:fillRect/>
          </a:stretch>
        </p:blipFill>
        <p:spPr bwMode="auto">
          <a:xfrm>
            <a:off x="0" y="0"/>
            <a:ext cx="9145588" cy="5715000"/>
          </a:xfrm>
          <a:prstGeom prst="rect">
            <a:avLst/>
          </a:prstGeom>
          <a:noFill/>
          <a:ln w="9525">
            <a:noFill/>
            <a:miter lim="800000"/>
            <a:headEnd/>
            <a:tailEnd/>
          </a:ln>
        </p:spPr>
      </p:pic>
      <p:sp>
        <p:nvSpPr>
          <p:cNvPr id="3075" name="2 Rectángulo"/>
          <p:cNvSpPr>
            <a:spLocks noChangeArrowheads="1"/>
          </p:cNvSpPr>
          <p:nvPr/>
        </p:nvSpPr>
        <p:spPr bwMode="auto">
          <a:xfrm>
            <a:off x="2051050" y="1128713"/>
            <a:ext cx="5167313" cy="3170237"/>
          </a:xfrm>
          <a:prstGeom prst="rect">
            <a:avLst/>
          </a:prstGeom>
          <a:noFill/>
          <a:ln w="9525">
            <a:noFill/>
            <a:miter lim="800000"/>
            <a:headEnd/>
            <a:tailEnd/>
          </a:ln>
        </p:spPr>
        <p:txBody>
          <a:bodyPr>
            <a:spAutoFit/>
          </a:bodyPr>
          <a:lstStyle/>
          <a:p>
            <a:pPr algn="ctr"/>
            <a:r>
              <a:rPr lang="es-AR" sz="2000" b="1" i="1">
                <a:solidFill>
                  <a:srgbClr val="00D000"/>
                </a:solidFill>
                <a:latin typeface="Baskerville Old Face" pitchFamily="18" charset="0"/>
              </a:rPr>
              <a:t>A la naturaleza muchas veces le sale la vena artística. Y los túneles formados por árboles son el mejor ejemplo. Con sus troncos y ramas, los bosques moldean a su antojo hermosos pasadizos donde apenas se ve el cielo. Sus hojas lo cubren y pintan todo. Muchos de ellos parecen sacados de un cuento de hadas, otros más bien parecen propios de una peli de terror. Lo que es seguro es que ninguno de ellos deja indiferente a sus visitantes.</a:t>
            </a: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4" descr="A la naturaleza muchas veces le sale la vena artística."/>
          <p:cNvPicPr>
            <a:picLocks noChangeAspect="1" noChangeArrowheads="1"/>
          </p:cNvPicPr>
          <p:nvPr/>
        </p:nvPicPr>
        <p:blipFill>
          <a:blip r:embed="rId2" cstate="print">
            <a:lum contrast="20000"/>
          </a:blip>
          <a:srcRect/>
          <a:stretch>
            <a:fillRect/>
          </a:stretch>
        </p:blipFill>
        <p:spPr bwMode="auto">
          <a:xfrm>
            <a:off x="0" y="-28575"/>
            <a:ext cx="9144000" cy="5743575"/>
          </a:xfrm>
          <a:prstGeom prst="rect">
            <a:avLst/>
          </a:prstGeom>
          <a:noFill/>
          <a:ln w="9525">
            <a:noFill/>
            <a:miter lim="800000"/>
            <a:headEnd/>
            <a:tailEnd/>
          </a:ln>
        </p:spPr>
      </p:pic>
      <p:sp>
        <p:nvSpPr>
          <p:cNvPr id="4" name="3 Rectángulo"/>
          <p:cNvSpPr>
            <a:spLocks noChangeArrowheads="1"/>
          </p:cNvSpPr>
          <p:nvPr/>
        </p:nvSpPr>
        <p:spPr bwMode="auto">
          <a:xfrm>
            <a:off x="3165475" y="2673350"/>
            <a:ext cx="2932113" cy="400050"/>
          </a:xfrm>
          <a:prstGeom prst="rect">
            <a:avLst/>
          </a:prstGeom>
          <a:solidFill>
            <a:schemeClr val="tx1"/>
          </a:solidFill>
          <a:ln w="9525">
            <a:noFill/>
            <a:miter lim="800000"/>
            <a:headEnd/>
            <a:tailEnd/>
          </a:ln>
        </p:spPr>
        <p:txBody>
          <a:bodyPr wrap="none">
            <a:spAutoFit/>
          </a:bodyPr>
          <a:lstStyle/>
          <a:p>
            <a:r>
              <a:rPr lang="es-AR" sz="2000" b="1" i="1">
                <a:solidFill>
                  <a:srgbClr val="00FF00"/>
                </a:solidFill>
                <a:latin typeface="Baskerville Old Face" pitchFamily="18" charset="0"/>
              </a:rPr>
              <a:t>Túnel del Amor (Ucrania).</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8" presetClass="entr" presetSubtype="0" accel="10000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2.5"/>
                                          </p:val>
                                        </p:tav>
                                        <p:tav tm="100000">
                                          <p:val>
                                            <p:strVal val="#ppt_w"/>
                                          </p:val>
                                        </p:tav>
                                      </p:tavLst>
                                    </p:anim>
                                    <p:anim calcmode="lin" valueType="num">
                                      <p:cBhvr>
                                        <p:cTn id="8" dur="500" fill="hold"/>
                                        <p:tgtEl>
                                          <p:spTgt spid="4"/>
                                        </p:tgtEl>
                                        <p:attrNameLst>
                                          <p:attrName>ppt_h</p:attrName>
                                        </p:attrNameLst>
                                      </p:cBhvr>
                                      <p:tavLst>
                                        <p:tav tm="0">
                                          <p:val>
                                            <p:strVal val="#ppt_h*0.01"/>
                                          </p:val>
                                        </p:tav>
                                        <p:tav tm="100000">
                                          <p:val>
                                            <p:strVal val="#ppt_h"/>
                                          </p:val>
                                        </p:tav>
                                      </p:tavLst>
                                    </p:anim>
                                    <p:anim calcmode="lin" valueType="num">
                                      <p:cBhvr>
                                        <p:cTn id="9" dur="500" fill="hold"/>
                                        <p:tgtEl>
                                          <p:spTgt spid="4"/>
                                        </p:tgtEl>
                                        <p:attrNameLst>
                                          <p:attrName>ppt_x</p:attrName>
                                        </p:attrNameLst>
                                      </p:cBhvr>
                                      <p:tavLst>
                                        <p:tav tm="0">
                                          <p:val>
                                            <p:strVal val="#ppt_x"/>
                                          </p:val>
                                        </p:tav>
                                        <p:tav tm="100000">
                                          <p:val>
                                            <p:strVal val="#ppt_x"/>
                                          </p:val>
                                        </p:tav>
                                      </p:tavLst>
                                    </p:anim>
                                    <p:anim calcmode="lin" valueType="num">
                                      <p:cBhvr>
                                        <p:cTn id="10" dur="500" fill="hold"/>
                                        <p:tgtEl>
                                          <p:spTgt spid="4"/>
                                        </p:tgtEl>
                                        <p:attrNameLst>
                                          <p:attrName>ppt_y</p:attrName>
                                        </p:attrNameLst>
                                      </p:cBhvr>
                                      <p:tavLst>
                                        <p:tav tm="0">
                                          <p:val>
                                            <p:strVal val="#ppt_h+1"/>
                                          </p:val>
                                        </p:tav>
                                        <p:tav tm="100000">
                                          <p:val>
                                            <p:strVal val="#ppt_y"/>
                                          </p:val>
                                        </p:tav>
                                      </p:tavLst>
                                    </p:anim>
                                    <p:animEffect transition="in" filter="fade">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5" descr="E:\4 -IMÁGENES\PLANTILLAS\GRIS TRAMADO.jpg"/>
          <p:cNvPicPr>
            <a:picLocks noChangeAspect="1" noChangeArrowheads="1"/>
          </p:cNvPicPr>
          <p:nvPr/>
        </p:nvPicPr>
        <p:blipFill>
          <a:blip r:embed="rId2" cstate="print"/>
          <a:srcRect l="3358" t="3206" r="1794" b="5159"/>
          <a:stretch>
            <a:fillRect/>
          </a:stretch>
        </p:blipFill>
        <p:spPr bwMode="auto">
          <a:xfrm>
            <a:off x="0" y="0"/>
            <a:ext cx="9145588" cy="5715000"/>
          </a:xfrm>
          <a:prstGeom prst="rect">
            <a:avLst/>
          </a:prstGeom>
          <a:noFill/>
          <a:ln w="9525">
            <a:noFill/>
            <a:miter lim="800000"/>
            <a:headEnd/>
            <a:tailEnd/>
          </a:ln>
        </p:spPr>
      </p:pic>
      <p:sp>
        <p:nvSpPr>
          <p:cNvPr id="5123" name="2 Rectángulo"/>
          <p:cNvSpPr>
            <a:spLocks noChangeArrowheads="1"/>
          </p:cNvSpPr>
          <p:nvPr/>
        </p:nvSpPr>
        <p:spPr bwMode="auto">
          <a:xfrm>
            <a:off x="1835150" y="841375"/>
            <a:ext cx="5383213" cy="3786188"/>
          </a:xfrm>
          <a:prstGeom prst="rect">
            <a:avLst/>
          </a:prstGeom>
          <a:noFill/>
          <a:ln w="9525">
            <a:noFill/>
            <a:miter lim="800000"/>
            <a:headEnd/>
            <a:tailEnd/>
          </a:ln>
        </p:spPr>
        <p:txBody>
          <a:bodyPr>
            <a:spAutoFit/>
          </a:bodyPr>
          <a:lstStyle/>
          <a:p>
            <a:pPr algn="ctr"/>
            <a:r>
              <a:rPr lang="es-AR" sz="2000" b="1" i="1">
                <a:solidFill>
                  <a:srgbClr val="00D000"/>
                </a:solidFill>
                <a:latin typeface="Baskerville Old Face" pitchFamily="18" charset="0"/>
              </a:rPr>
              <a:t>Hay lugares como  Dark Hedges que dan escalofríos. Los árboles que forman este bosque de hayas negras en el condado de Antrim, Irlanda del Norte, parecen sacados de un película de terror. El bosque tiene más de 300 años de antigüedad y se encuentra muy cerca del pueblo de Stranocum, en las inmediaciones de la casa del siglo XVIII Gracehill House. Las ramas de los árboles forman un gran arco sobre la carretera. Eso sí, cuidado no te quedes ensimismado mirando las ramas, porque más de una puede darte algún susto debido a su excesiva inclinación.</a:t>
            </a: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4" descr="Dark Hedges (Irlanda del Norte): un bosque que da escalofríos"/>
          <p:cNvPicPr>
            <a:picLocks noChangeAspect="1" noChangeArrowheads="1"/>
          </p:cNvPicPr>
          <p:nvPr/>
        </p:nvPicPr>
        <p:blipFill>
          <a:blip r:embed="rId2" cstate="print">
            <a:lum contrast="20000"/>
          </a:blip>
          <a:srcRect/>
          <a:stretch>
            <a:fillRect/>
          </a:stretch>
        </p:blipFill>
        <p:spPr bwMode="auto">
          <a:xfrm>
            <a:off x="0" y="-28575"/>
            <a:ext cx="9144000" cy="5743575"/>
          </a:xfrm>
          <a:prstGeom prst="rect">
            <a:avLst/>
          </a:prstGeom>
          <a:noFill/>
          <a:ln w="9525">
            <a:noFill/>
            <a:miter lim="800000"/>
            <a:headEnd/>
            <a:tailEnd/>
          </a:ln>
        </p:spPr>
      </p:pic>
      <p:sp>
        <p:nvSpPr>
          <p:cNvPr id="4" name="3 Rectángulo"/>
          <p:cNvSpPr>
            <a:spLocks noChangeArrowheads="1"/>
          </p:cNvSpPr>
          <p:nvPr/>
        </p:nvSpPr>
        <p:spPr bwMode="auto">
          <a:xfrm>
            <a:off x="2286000" y="2533650"/>
            <a:ext cx="4572000" cy="708025"/>
          </a:xfrm>
          <a:prstGeom prst="rect">
            <a:avLst/>
          </a:prstGeom>
          <a:solidFill>
            <a:schemeClr val="tx1"/>
          </a:solidFill>
          <a:ln w="9525">
            <a:noFill/>
            <a:miter lim="800000"/>
            <a:headEnd/>
            <a:tailEnd/>
          </a:ln>
        </p:spPr>
        <p:txBody>
          <a:bodyPr>
            <a:spAutoFit/>
          </a:bodyPr>
          <a:lstStyle/>
          <a:p>
            <a:pPr algn="ctr"/>
            <a:r>
              <a:rPr lang="es-AR" sz="2000" b="1" i="1">
                <a:solidFill>
                  <a:srgbClr val="00FF00"/>
                </a:solidFill>
                <a:latin typeface="Baskerville Old Face" pitchFamily="18" charset="0"/>
              </a:rPr>
              <a:t>Dark Hedges (Irlanda del Norte): un bosque que da escalofríos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8" presetClass="entr" presetSubtype="0" accel="10000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2.5"/>
                                          </p:val>
                                        </p:tav>
                                        <p:tav tm="100000">
                                          <p:val>
                                            <p:strVal val="#ppt_w"/>
                                          </p:val>
                                        </p:tav>
                                      </p:tavLst>
                                    </p:anim>
                                    <p:anim calcmode="lin" valueType="num">
                                      <p:cBhvr>
                                        <p:cTn id="8" dur="500" fill="hold"/>
                                        <p:tgtEl>
                                          <p:spTgt spid="4"/>
                                        </p:tgtEl>
                                        <p:attrNameLst>
                                          <p:attrName>ppt_h</p:attrName>
                                        </p:attrNameLst>
                                      </p:cBhvr>
                                      <p:tavLst>
                                        <p:tav tm="0">
                                          <p:val>
                                            <p:strVal val="#ppt_h*0.01"/>
                                          </p:val>
                                        </p:tav>
                                        <p:tav tm="100000">
                                          <p:val>
                                            <p:strVal val="#ppt_h"/>
                                          </p:val>
                                        </p:tav>
                                      </p:tavLst>
                                    </p:anim>
                                    <p:anim calcmode="lin" valueType="num">
                                      <p:cBhvr>
                                        <p:cTn id="9" dur="500" fill="hold"/>
                                        <p:tgtEl>
                                          <p:spTgt spid="4"/>
                                        </p:tgtEl>
                                        <p:attrNameLst>
                                          <p:attrName>ppt_x</p:attrName>
                                        </p:attrNameLst>
                                      </p:cBhvr>
                                      <p:tavLst>
                                        <p:tav tm="0">
                                          <p:val>
                                            <p:strVal val="#ppt_x"/>
                                          </p:val>
                                        </p:tav>
                                        <p:tav tm="100000">
                                          <p:val>
                                            <p:strVal val="#ppt_x"/>
                                          </p:val>
                                        </p:tav>
                                      </p:tavLst>
                                    </p:anim>
                                    <p:anim calcmode="lin" valueType="num">
                                      <p:cBhvr>
                                        <p:cTn id="10" dur="500" fill="hold"/>
                                        <p:tgtEl>
                                          <p:spTgt spid="4"/>
                                        </p:tgtEl>
                                        <p:attrNameLst>
                                          <p:attrName>ppt_y</p:attrName>
                                        </p:attrNameLst>
                                      </p:cBhvr>
                                      <p:tavLst>
                                        <p:tav tm="0">
                                          <p:val>
                                            <p:strVal val="#ppt_h+1"/>
                                          </p:val>
                                        </p:tav>
                                        <p:tav tm="100000">
                                          <p:val>
                                            <p:strVal val="#ppt_y"/>
                                          </p:val>
                                        </p:tav>
                                      </p:tavLst>
                                    </p:anim>
                                    <p:animEffect transition="in" filter="fade">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5" descr="E:\4 -IMÁGENES\PLANTILLAS\GRIS TRAMADO.jpg"/>
          <p:cNvPicPr>
            <a:picLocks noChangeAspect="1" noChangeArrowheads="1"/>
          </p:cNvPicPr>
          <p:nvPr/>
        </p:nvPicPr>
        <p:blipFill>
          <a:blip r:embed="rId2" cstate="print"/>
          <a:srcRect l="3358" t="3206" r="1794" b="5159"/>
          <a:stretch>
            <a:fillRect/>
          </a:stretch>
        </p:blipFill>
        <p:spPr bwMode="auto">
          <a:xfrm>
            <a:off x="0" y="0"/>
            <a:ext cx="9145588" cy="5715000"/>
          </a:xfrm>
          <a:prstGeom prst="rect">
            <a:avLst/>
          </a:prstGeom>
          <a:noFill/>
          <a:ln w="9525">
            <a:noFill/>
            <a:miter lim="800000"/>
            <a:headEnd/>
            <a:tailEnd/>
          </a:ln>
        </p:spPr>
      </p:pic>
      <p:sp>
        <p:nvSpPr>
          <p:cNvPr id="7171" name="2 Rectángulo"/>
          <p:cNvSpPr>
            <a:spLocks noChangeArrowheads="1"/>
          </p:cNvSpPr>
          <p:nvPr/>
        </p:nvSpPr>
        <p:spPr bwMode="auto">
          <a:xfrm>
            <a:off x="2286000" y="1425575"/>
            <a:ext cx="4572000" cy="3170238"/>
          </a:xfrm>
          <a:prstGeom prst="rect">
            <a:avLst/>
          </a:prstGeom>
          <a:noFill/>
          <a:ln w="9525">
            <a:noFill/>
            <a:miter lim="800000"/>
            <a:headEnd/>
            <a:tailEnd/>
          </a:ln>
        </p:spPr>
        <p:txBody>
          <a:bodyPr>
            <a:spAutoFit/>
          </a:bodyPr>
          <a:lstStyle/>
          <a:p>
            <a:pPr algn="ctr"/>
            <a:r>
              <a:rPr lang="es-AR" sz="2000" b="1" i="1">
                <a:solidFill>
                  <a:srgbClr val="00D000"/>
                </a:solidFill>
                <a:latin typeface="Baskerville Old Face" pitchFamily="18" charset="0"/>
              </a:rPr>
              <a:t>Los bosques de bambú de Japón son en una palabra: impresionantes. El mejor ejemplo de ello es el Bosque de Arashiyama, muy cerca de Kioto. Este sitio histórico, lleno de templos, santuarios y árboles de hasta 25 metros de alto irradia una magia difícil de explicar. La mejor forma de averiguarlo es en silencio, eschuchando el sonido del viento zarandeando el bambú.</a:t>
            </a: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4" descr="Bosque de Arashiyama (Kioto): magia en el aire"/>
          <p:cNvPicPr>
            <a:picLocks noChangeAspect="1" noChangeArrowheads="1"/>
          </p:cNvPicPr>
          <p:nvPr/>
        </p:nvPicPr>
        <p:blipFill>
          <a:blip r:embed="rId2" cstate="print">
            <a:lum contrast="20000"/>
          </a:blip>
          <a:srcRect/>
          <a:stretch>
            <a:fillRect/>
          </a:stretch>
        </p:blipFill>
        <p:spPr bwMode="auto">
          <a:xfrm>
            <a:off x="0" y="-28575"/>
            <a:ext cx="9144000" cy="5743575"/>
          </a:xfrm>
          <a:prstGeom prst="rect">
            <a:avLst/>
          </a:prstGeom>
          <a:noFill/>
          <a:ln w="9525">
            <a:noFill/>
            <a:miter lim="800000"/>
            <a:headEnd/>
            <a:tailEnd/>
          </a:ln>
        </p:spPr>
      </p:pic>
      <p:sp>
        <p:nvSpPr>
          <p:cNvPr id="3" name="2 Rectángulo"/>
          <p:cNvSpPr>
            <a:spLocks noChangeArrowheads="1"/>
          </p:cNvSpPr>
          <p:nvPr/>
        </p:nvSpPr>
        <p:spPr bwMode="auto">
          <a:xfrm>
            <a:off x="2286000" y="2533650"/>
            <a:ext cx="4572000" cy="708025"/>
          </a:xfrm>
          <a:prstGeom prst="rect">
            <a:avLst/>
          </a:prstGeom>
          <a:solidFill>
            <a:schemeClr val="tx1"/>
          </a:solidFill>
          <a:ln w="9525">
            <a:noFill/>
            <a:miter lim="800000"/>
            <a:headEnd/>
            <a:tailEnd/>
          </a:ln>
        </p:spPr>
        <p:txBody>
          <a:bodyPr>
            <a:spAutoFit/>
          </a:bodyPr>
          <a:lstStyle/>
          <a:p>
            <a:pPr algn="ctr"/>
            <a:r>
              <a:rPr lang="es-AR" sz="2000" b="1" i="1">
                <a:solidFill>
                  <a:srgbClr val="00FF00"/>
                </a:solidFill>
                <a:latin typeface="Baskerville Old Face" pitchFamily="18" charset="0"/>
              </a:rPr>
              <a:t>Bosque de Arashiyama (Kioto): magia en el aire</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8" presetClass="entr" presetSubtype="0" accel="10000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ppt_w*2.5"/>
                                          </p:val>
                                        </p:tav>
                                        <p:tav tm="100000">
                                          <p:val>
                                            <p:strVal val="#ppt_w"/>
                                          </p:val>
                                        </p:tav>
                                      </p:tavLst>
                                    </p:anim>
                                    <p:anim calcmode="lin" valueType="num">
                                      <p:cBhvr>
                                        <p:cTn id="8" dur="500" fill="hold"/>
                                        <p:tgtEl>
                                          <p:spTgt spid="3"/>
                                        </p:tgtEl>
                                        <p:attrNameLst>
                                          <p:attrName>ppt_h</p:attrName>
                                        </p:attrNameLst>
                                      </p:cBhvr>
                                      <p:tavLst>
                                        <p:tav tm="0">
                                          <p:val>
                                            <p:strVal val="#ppt_h*0.01"/>
                                          </p:val>
                                        </p:tav>
                                        <p:tav tm="100000">
                                          <p:val>
                                            <p:strVal val="#ppt_h"/>
                                          </p:val>
                                        </p:tav>
                                      </p:tavLst>
                                    </p:anim>
                                    <p:anim calcmode="lin" valueType="num">
                                      <p:cBhvr>
                                        <p:cTn id="9" dur="500" fill="hold"/>
                                        <p:tgtEl>
                                          <p:spTgt spid="3"/>
                                        </p:tgtEl>
                                        <p:attrNameLst>
                                          <p:attrName>ppt_x</p:attrName>
                                        </p:attrNameLst>
                                      </p:cBhvr>
                                      <p:tavLst>
                                        <p:tav tm="0">
                                          <p:val>
                                            <p:strVal val="#ppt_x"/>
                                          </p:val>
                                        </p:tav>
                                        <p:tav tm="100000">
                                          <p:val>
                                            <p:strVal val="#ppt_x"/>
                                          </p:val>
                                        </p:tav>
                                      </p:tavLst>
                                    </p:anim>
                                    <p:anim calcmode="lin" valueType="num">
                                      <p:cBhvr>
                                        <p:cTn id="10" dur="500" fill="hold"/>
                                        <p:tgtEl>
                                          <p:spTgt spid="3"/>
                                        </p:tgtEl>
                                        <p:attrNameLst>
                                          <p:attrName>ppt_y</p:attrName>
                                        </p:attrNameLst>
                                      </p:cBhvr>
                                      <p:tavLst>
                                        <p:tav tm="0">
                                          <p:val>
                                            <p:strVal val="#ppt_h+1"/>
                                          </p:val>
                                        </p:tav>
                                        <p:tav tm="100000">
                                          <p:val>
                                            <p:strVal val="#ppt_y"/>
                                          </p:val>
                                        </p:tav>
                                      </p:tavLst>
                                    </p:anim>
                                    <p:animEffect transition="in" filter="fade">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5" descr="E:\4 -IMÁGENES\PLANTILLAS\GRIS TRAMADO.jpg"/>
          <p:cNvPicPr>
            <a:picLocks noChangeAspect="1" noChangeArrowheads="1"/>
          </p:cNvPicPr>
          <p:nvPr/>
        </p:nvPicPr>
        <p:blipFill>
          <a:blip r:embed="rId2" cstate="print"/>
          <a:srcRect l="3358" t="3206" r="1794" b="5159"/>
          <a:stretch>
            <a:fillRect/>
          </a:stretch>
        </p:blipFill>
        <p:spPr bwMode="auto">
          <a:xfrm>
            <a:off x="0" y="0"/>
            <a:ext cx="9145588" cy="5715000"/>
          </a:xfrm>
          <a:prstGeom prst="rect">
            <a:avLst/>
          </a:prstGeom>
          <a:noFill/>
          <a:ln w="9525">
            <a:noFill/>
            <a:miter lim="800000"/>
            <a:headEnd/>
            <a:tailEnd/>
          </a:ln>
        </p:spPr>
      </p:pic>
      <p:sp>
        <p:nvSpPr>
          <p:cNvPr id="9219" name="2 Rectángulo"/>
          <p:cNvSpPr>
            <a:spLocks noChangeArrowheads="1"/>
          </p:cNvSpPr>
          <p:nvPr/>
        </p:nvSpPr>
        <p:spPr bwMode="auto">
          <a:xfrm>
            <a:off x="1908175" y="1417638"/>
            <a:ext cx="5237163" cy="2554287"/>
          </a:xfrm>
          <a:prstGeom prst="rect">
            <a:avLst/>
          </a:prstGeom>
          <a:noFill/>
          <a:ln w="9525">
            <a:noFill/>
            <a:miter lim="800000"/>
            <a:headEnd/>
            <a:tailEnd/>
          </a:ln>
        </p:spPr>
        <p:txBody>
          <a:bodyPr>
            <a:spAutoFit/>
          </a:bodyPr>
          <a:lstStyle/>
          <a:p>
            <a:pPr algn="ctr"/>
            <a:r>
              <a:rPr lang="es-AR" sz="2000" b="1" i="1">
                <a:solidFill>
                  <a:srgbClr val="00D000"/>
                </a:solidFill>
                <a:latin typeface="Baskerville Old Face" pitchFamily="18" charset="0"/>
              </a:rPr>
              <a:t>Otra plantación histórica de Charleston que promete ser toda una experiencia es la de Botany Bay. Los robles cubiertos de musgo que vigilan a ambos lados el camino de tierra ofrecen, en ciertos momentos del día, un ambiente fantasmagórico. Situada en la Isla de Edisto, en Carolina del Sur, es una visita obligada para quienes disfrutan de la naturaleza.</a:t>
            </a: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4" descr="Plantación Botany Bay (EE UU): un túnel fantasmagórico"/>
          <p:cNvPicPr>
            <a:picLocks noChangeAspect="1" noChangeArrowheads="1"/>
          </p:cNvPicPr>
          <p:nvPr/>
        </p:nvPicPr>
        <p:blipFill>
          <a:blip r:embed="rId2" cstate="print">
            <a:lum contrast="20000"/>
          </a:blip>
          <a:srcRect/>
          <a:stretch>
            <a:fillRect/>
          </a:stretch>
        </p:blipFill>
        <p:spPr bwMode="auto">
          <a:xfrm>
            <a:off x="0" y="-28575"/>
            <a:ext cx="9144000" cy="5743575"/>
          </a:xfrm>
          <a:prstGeom prst="rect">
            <a:avLst/>
          </a:prstGeom>
          <a:noFill/>
          <a:ln w="9525">
            <a:noFill/>
            <a:miter lim="800000"/>
            <a:headEnd/>
            <a:tailEnd/>
          </a:ln>
        </p:spPr>
      </p:pic>
      <p:sp>
        <p:nvSpPr>
          <p:cNvPr id="3" name="2 Rectángulo"/>
          <p:cNvSpPr>
            <a:spLocks noChangeArrowheads="1"/>
          </p:cNvSpPr>
          <p:nvPr/>
        </p:nvSpPr>
        <p:spPr bwMode="auto">
          <a:xfrm>
            <a:off x="2339975" y="2281238"/>
            <a:ext cx="4572000" cy="708025"/>
          </a:xfrm>
          <a:prstGeom prst="rect">
            <a:avLst/>
          </a:prstGeom>
          <a:solidFill>
            <a:schemeClr val="tx1"/>
          </a:solidFill>
          <a:ln w="9525">
            <a:noFill/>
            <a:miter lim="800000"/>
            <a:headEnd/>
            <a:tailEnd/>
          </a:ln>
        </p:spPr>
        <p:txBody>
          <a:bodyPr>
            <a:spAutoFit/>
          </a:bodyPr>
          <a:lstStyle/>
          <a:p>
            <a:pPr algn="ctr"/>
            <a:r>
              <a:rPr lang="es-AR" sz="2000" b="1" i="1">
                <a:solidFill>
                  <a:srgbClr val="00FF00"/>
                </a:solidFill>
                <a:latin typeface="Baskerville Old Face" pitchFamily="18" charset="0"/>
              </a:rPr>
              <a:t>Plantación Botany Bay (EE UU): un túnel fantasmagórico</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8" presetClass="entr" presetSubtype="0" accel="10000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ppt_w*2.5"/>
                                          </p:val>
                                        </p:tav>
                                        <p:tav tm="100000">
                                          <p:val>
                                            <p:strVal val="#ppt_w"/>
                                          </p:val>
                                        </p:tav>
                                      </p:tavLst>
                                    </p:anim>
                                    <p:anim calcmode="lin" valueType="num">
                                      <p:cBhvr>
                                        <p:cTn id="8" dur="500" fill="hold"/>
                                        <p:tgtEl>
                                          <p:spTgt spid="3"/>
                                        </p:tgtEl>
                                        <p:attrNameLst>
                                          <p:attrName>ppt_h</p:attrName>
                                        </p:attrNameLst>
                                      </p:cBhvr>
                                      <p:tavLst>
                                        <p:tav tm="0">
                                          <p:val>
                                            <p:strVal val="#ppt_h*0.01"/>
                                          </p:val>
                                        </p:tav>
                                        <p:tav tm="100000">
                                          <p:val>
                                            <p:strVal val="#ppt_h"/>
                                          </p:val>
                                        </p:tav>
                                      </p:tavLst>
                                    </p:anim>
                                    <p:anim calcmode="lin" valueType="num">
                                      <p:cBhvr>
                                        <p:cTn id="9" dur="500" fill="hold"/>
                                        <p:tgtEl>
                                          <p:spTgt spid="3"/>
                                        </p:tgtEl>
                                        <p:attrNameLst>
                                          <p:attrName>ppt_x</p:attrName>
                                        </p:attrNameLst>
                                      </p:cBhvr>
                                      <p:tavLst>
                                        <p:tav tm="0">
                                          <p:val>
                                            <p:strVal val="#ppt_x"/>
                                          </p:val>
                                        </p:tav>
                                        <p:tav tm="100000">
                                          <p:val>
                                            <p:strVal val="#ppt_x"/>
                                          </p:val>
                                        </p:tav>
                                      </p:tavLst>
                                    </p:anim>
                                    <p:anim calcmode="lin" valueType="num">
                                      <p:cBhvr>
                                        <p:cTn id="10" dur="500" fill="hold"/>
                                        <p:tgtEl>
                                          <p:spTgt spid="3"/>
                                        </p:tgtEl>
                                        <p:attrNameLst>
                                          <p:attrName>ppt_y</p:attrName>
                                        </p:attrNameLst>
                                      </p:cBhvr>
                                      <p:tavLst>
                                        <p:tav tm="0">
                                          <p:val>
                                            <p:strVal val="#ppt_h+1"/>
                                          </p:val>
                                        </p:tav>
                                        <p:tav tm="100000">
                                          <p:val>
                                            <p:strVal val="#ppt_y"/>
                                          </p:val>
                                        </p:tav>
                                      </p:tavLst>
                                    </p:anim>
                                    <p:animEffect transition="in" filter="fade">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5" descr="E:\4 -IMÁGENES\PLANTILLAS\GRIS TRAMADO.jpg"/>
          <p:cNvPicPr>
            <a:picLocks noChangeAspect="1" noChangeArrowheads="1"/>
          </p:cNvPicPr>
          <p:nvPr/>
        </p:nvPicPr>
        <p:blipFill>
          <a:blip r:embed="rId2" cstate="print"/>
          <a:srcRect l="3358" t="3206" r="1794" b="5159"/>
          <a:stretch>
            <a:fillRect/>
          </a:stretch>
        </p:blipFill>
        <p:spPr bwMode="auto">
          <a:xfrm>
            <a:off x="0" y="0"/>
            <a:ext cx="9145588" cy="5715000"/>
          </a:xfrm>
          <a:prstGeom prst="rect">
            <a:avLst/>
          </a:prstGeom>
          <a:noFill/>
          <a:ln w="9525">
            <a:noFill/>
            <a:miter lim="800000"/>
            <a:headEnd/>
            <a:tailEnd/>
          </a:ln>
        </p:spPr>
      </p:pic>
      <p:sp>
        <p:nvSpPr>
          <p:cNvPr id="11267" name="2 Rectángulo"/>
          <p:cNvSpPr>
            <a:spLocks noChangeArrowheads="1"/>
          </p:cNvSpPr>
          <p:nvPr/>
        </p:nvSpPr>
        <p:spPr bwMode="auto">
          <a:xfrm>
            <a:off x="1979613" y="1562100"/>
            <a:ext cx="5094287" cy="2554288"/>
          </a:xfrm>
          <a:prstGeom prst="rect">
            <a:avLst/>
          </a:prstGeom>
          <a:noFill/>
          <a:ln w="9525">
            <a:noFill/>
            <a:miter lim="800000"/>
            <a:headEnd/>
            <a:tailEnd/>
          </a:ln>
        </p:spPr>
        <p:txBody>
          <a:bodyPr>
            <a:spAutoFit/>
          </a:bodyPr>
          <a:lstStyle/>
          <a:p>
            <a:pPr algn="ctr"/>
            <a:r>
              <a:rPr lang="es-AR" sz="2000" b="1" i="1">
                <a:solidFill>
                  <a:srgbClr val="00D000"/>
                </a:solidFill>
                <a:latin typeface="Baskerville Old Face" pitchFamily="18" charset="0"/>
              </a:rPr>
              <a:t>En la ciudad de Bonn, Alemania, tienen su particular Valle del Jerte. Dos hileras de cerezos abrigan la tranquila calle de Heerstraße, conocida como el "Túnel de los Cerezos". Cada primavera, los árboles despliegan sus mejores galas atrayendo a fotógrafos y curiosos que quieren ser testigos de la belleza de este improvisado bosque urbano..</a:t>
            </a: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descr="Túnel de los Cerezos (Bonn): un bosque urbano improvisado"/>
          <p:cNvPicPr>
            <a:picLocks noChangeAspect="1" noChangeArrowheads="1"/>
          </p:cNvPicPr>
          <p:nvPr/>
        </p:nvPicPr>
        <p:blipFill>
          <a:blip r:embed="rId2" cstate="print">
            <a:lum contrast="10000"/>
          </a:blip>
          <a:srcRect/>
          <a:stretch>
            <a:fillRect/>
          </a:stretch>
        </p:blipFill>
        <p:spPr bwMode="auto">
          <a:xfrm>
            <a:off x="0" y="-28575"/>
            <a:ext cx="9144000" cy="5743575"/>
          </a:xfrm>
          <a:prstGeom prst="rect">
            <a:avLst/>
          </a:prstGeom>
          <a:noFill/>
          <a:ln w="9525">
            <a:noFill/>
            <a:miter lim="800000"/>
            <a:headEnd/>
            <a:tailEnd/>
          </a:ln>
        </p:spPr>
      </p:pic>
      <p:sp>
        <p:nvSpPr>
          <p:cNvPr id="3" name="2 Rectángulo"/>
          <p:cNvSpPr>
            <a:spLocks noChangeArrowheads="1"/>
          </p:cNvSpPr>
          <p:nvPr/>
        </p:nvSpPr>
        <p:spPr bwMode="auto">
          <a:xfrm>
            <a:off x="2339975" y="2425700"/>
            <a:ext cx="4572000" cy="708025"/>
          </a:xfrm>
          <a:prstGeom prst="rect">
            <a:avLst/>
          </a:prstGeom>
          <a:solidFill>
            <a:schemeClr val="tx1"/>
          </a:solidFill>
          <a:ln w="9525">
            <a:noFill/>
            <a:miter lim="800000"/>
            <a:headEnd/>
            <a:tailEnd/>
          </a:ln>
        </p:spPr>
        <p:txBody>
          <a:bodyPr>
            <a:spAutoFit/>
          </a:bodyPr>
          <a:lstStyle/>
          <a:p>
            <a:pPr algn="ctr"/>
            <a:r>
              <a:rPr lang="es-AR" sz="2000" b="1" i="1">
                <a:solidFill>
                  <a:srgbClr val="00FF00"/>
                </a:solidFill>
                <a:latin typeface="Baskerville Old Face" pitchFamily="18" charset="0"/>
              </a:rPr>
              <a:t>Túnel de los Cerezos (Bonn): un bosque urbano improvisado</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8" presetClass="entr" presetSubtype="0" accel="10000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ppt_w*2.5"/>
                                          </p:val>
                                        </p:tav>
                                        <p:tav tm="100000">
                                          <p:val>
                                            <p:strVal val="#ppt_w"/>
                                          </p:val>
                                        </p:tav>
                                      </p:tavLst>
                                    </p:anim>
                                    <p:anim calcmode="lin" valueType="num">
                                      <p:cBhvr>
                                        <p:cTn id="8" dur="500" fill="hold"/>
                                        <p:tgtEl>
                                          <p:spTgt spid="3"/>
                                        </p:tgtEl>
                                        <p:attrNameLst>
                                          <p:attrName>ppt_h</p:attrName>
                                        </p:attrNameLst>
                                      </p:cBhvr>
                                      <p:tavLst>
                                        <p:tav tm="0">
                                          <p:val>
                                            <p:strVal val="#ppt_h*0.01"/>
                                          </p:val>
                                        </p:tav>
                                        <p:tav tm="100000">
                                          <p:val>
                                            <p:strVal val="#ppt_h"/>
                                          </p:val>
                                        </p:tav>
                                      </p:tavLst>
                                    </p:anim>
                                    <p:anim calcmode="lin" valueType="num">
                                      <p:cBhvr>
                                        <p:cTn id="9" dur="500" fill="hold"/>
                                        <p:tgtEl>
                                          <p:spTgt spid="3"/>
                                        </p:tgtEl>
                                        <p:attrNameLst>
                                          <p:attrName>ppt_x</p:attrName>
                                        </p:attrNameLst>
                                      </p:cBhvr>
                                      <p:tavLst>
                                        <p:tav tm="0">
                                          <p:val>
                                            <p:strVal val="#ppt_x"/>
                                          </p:val>
                                        </p:tav>
                                        <p:tav tm="100000">
                                          <p:val>
                                            <p:strVal val="#ppt_x"/>
                                          </p:val>
                                        </p:tav>
                                      </p:tavLst>
                                    </p:anim>
                                    <p:anim calcmode="lin" valueType="num">
                                      <p:cBhvr>
                                        <p:cTn id="10" dur="500" fill="hold"/>
                                        <p:tgtEl>
                                          <p:spTgt spid="3"/>
                                        </p:tgtEl>
                                        <p:attrNameLst>
                                          <p:attrName>ppt_y</p:attrName>
                                        </p:attrNameLst>
                                      </p:cBhvr>
                                      <p:tavLst>
                                        <p:tav tm="0">
                                          <p:val>
                                            <p:strVal val="#ppt_h+1"/>
                                          </p:val>
                                        </p:tav>
                                        <p:tav tm="100000">
                                          <p:val>
                                            <p:strVal val="#ppt_y"/>
                                          </p:val>
                                        </p:tav>
                                      </p:tavLst>
                                    </p:anim>
                                    <p:animEffect transition="in" filter="fade">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5" descr="E:\4 -IMÁGENES\PLANTILLAS\GRIS TRAMADO.jpg"/>
          <p:cNvPicPr>
            <a:picLocks noChangeAspect="1" noChangeArrowheads="1"/>
          </p:cNvPicPr>
          <p:nvPr/>
        </p:nvPicPr>
        <p:blipFill>
          <a:blip r:embed="rId2" cstate="print"/>
          <a:srcRect l="3358" t="3206" r="1794" b="5159"/>
          <a:stretch>
            <a:fillRect/>
          </a:stretch>
        </p:blipFill>
        <p:spPr bwMode="auto">
          <a:xfrm>
            <a:off x="0" y="0"/>
            <a:ext cx="9145588" cy="5715000"/>
          </a:xfrm>
          <a:prstGeom prst="rect">
            <a:avLst/>
          </a:prstGeom>
          <a:noFill/>
          <a:ln w="9525">
            <a:noFill/>
            <a:miter lim="800000"/>
            <a:headEnd/>
            <a:tailEnd/>
          </a:ln>
        </p:spPr>
      </p:pic>
      <p:sp>
        <p:nvSpPr>
          <p:cNvPr id="13315" name="2 Rectángulo"/>
          <p:cNvSpPr>
            <a:spLocks noChangeArrowheads="1"/>
          </p:cNvSpPr>
          <p:nvPr/>
        </p:nvSpPr>
        <p:spPr bwMode="auto">
          <a:xfrm>
            <a:off x="1908175" y="1562100"/>
            <a:ext cx="5165725" cy="2554288"/>
          </a:xfrm>
          <a:prstGeom prst="rect">
            <a:avLst/>
          </a:prstGeom>
          <a:noFill/>
          <a:ln w="9525">
            <a:noFill/>
            <a:miter lim="800000"/>
            <a:headEnd/>
            <a:tailEnd/>
          </a:ln>
        </p:spPr>
        <p:txBody>
          <a:bodyPr>
            <a:spAutoFit/>
          </a:bodyPr>
          <a:lstStyle/>
          <a:p>
            <a:pPr algn="ctr"/>
            <a:r>
              <a:rPr lang="es-AR" sz="2000" b="1" i="1">
                <a:solidFill>
                  <a:srgbClr val="00D000"/>
                </a:solidFill>
                <a:latin typeface="Baskerville Old Face" pitchFamily="18" charset="0"/>
              </a:rPr>
              <a:t>El municipio de Charleston, en Carolina del Sur, cuenta con cinco plantaciones históricas muy conocidas. La más antigua, con 320 años en funcionamiento, es la de Boone Hall. Uno de sus grandes atractivos es su entrada: la "Avenida de los robles", un acceso formado por enormes árboles que hacen de esta plantación la más fotografiada del país.</a:t>
            </a: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descr="Boone Hall (EE UU): la plantación más fotografiada del país"/>
          <p:cNvPicPr>
            <a:picLocks noChangeAspect="1" noChangeArrowheads="1"/>
          </p:cNvPicPr>
          <p:nvPr/>
        </p:nvPicPr>
        <p:blipFill>
          <a:blip r:embed="rId2" cstate="print">
            <a:lum contrast="20000"/>
          </a:blip>
          <a:srcRect/>
          <a:stretch>
            <a:fillRect/>
          </a:stretch>
        </p:blipFill>
        <p:spPr bwMode="auto">
          <a:xfrm>
            <a:off x="0" y="-28575"/>
            <a:ext cx="9144000" cy="5743575"/>
          </a:xfrm>
          <a:prstGeom prst="rect">
            <a:avLst/>
          </a:prstGeom>
          <a:noFill/>
          <a:ln w="9525">
            <a:noFill/>
            <a:miter lim="800000"/>
            <a:headEnd/>
            <a:tailEnd/>
          </a:ln>
        </p:spPr>
      </p:pic>
      <p:sp>
        <p:nvSpPr>
          <p:cNvPr id="3" name="2 Rectángulo"/>
          <p:cNvSpPr>
            <a:spLocks noChangeArrowheads="1"/>
          </p:cNvSpPr>
          <p:nvPr/>
        </p:nvSpPr>
        <p:spPr bwMode="auto">
          <a:xfrm>
            <a:off x="2286000" y="2533650"/>
            <a:ext cx="4572000" cy="708025"/>
          </a:xfrm>
          <a:prstGeom prst="rect">
            <a:avLst/>
          </a:prstGeom>
          <a:solidFill>
            <a:schemeClr val="tx1"/>
          </a:solidFill>
          <a:ln w="9525">
            <a:noFill/>
            <a:miter lim="800000"/>
            <a:headEnd/>
            <a:tailEnd/>
          </a:ln>
        </p:spPr>
        <p:txBody>
          <a:bodyPr>
            <a:spAutoFit/>
          </a:bodyPr>
          <a:lstStyle/>
          <a:p>
            <a:pPr algn="ctr"/>
            <a:r>
              <a:rPr lang="es-AR" sz="2000" b="1" i="1">
                <a:solidFill>
                  <a:srgbClr val="00FF00"/>
                </a:solidFill>
                <a:latin typeface="Baskerville Old Face" pitchFamily="18" charset="0"/>
              </a:rPr>
              <a:t>Boone Hall (EE UU): la plantación más fotografiada del país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8" presetClass="entr" presetSubtype="0" accel="10000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ppt_w*2.5"/>
                                          </p:val>
                                        </p:tav>
                                        <p:tav tm="100000">
                                          <p:val>
                                            <p:strVal val="#ppt_w"/>
                                          </p:val>
                                        </p:tav>
                                      </p:tavLst>
                                    </p:anim>
                                    <p:anim calcmode="lin" valueType="num">
                                      <p:cBhvr>
                                        <p:cTn id="8" dur="500" fill="hold"/>
                                        <p:tgtEl>
                                          <p:spTgt spid="3"/>
                                        </p:tgtEl>
                                        <p:attrNameLst>
                                          <p:attrName>ppt_h</p:attrName>
                                        </p:attrNameLst>
                                      </p:cBhvr>
                                      <p:tavLst>
                                        <p:tav tm="0">
                                          <p:val>
                                            <p:strVal val="#ppt_h*0.01"/>
                                          </p:val>
                                        </p:tav>
                                        <p:tav tm="100000">
                                          <p:val>
                                            <p:strVal val="#ppt_h"/>
                                          </p:val>
                                        </p:tav>
                                      </p:tavLst>
                                    </p:anim>
                                    <p:anim calcmode="lin" valueType="num">
                                      <p:cBhvr>
                                        <p:cTn id="9" dur="500" fill="hold"/>
                                        <p:tgtEl>
                                          <p:spTgt spid="3"/>
                                        </p:tgtEl>
                                        <p:attrNameLst>
                                          <p:attrName>ppt_x</p:attrName>
                                        </p:attrNameLst>
                                      </p:cBhvr>
                                      <p:tavLst>
                                        <p:tav tm="0">
                                          <p:val>
                                            <p:strVal val="#ppt_x"/>
                                          </p:val>
                                        </p:tav>
                                        <p:tav tm="100000">
                                          <p:val>
                                            <p:strVal val="#ppt_x"/>
                                          </p:val>
                                        </p:tav>
                                      </p:tavLst>
                                    </p:anim>
                                    <p:anim calcmode="lin" valueType="num">
                                      <p:cBhvr>
                                        <p:cTn id="10" dur="500" fill="hold"/>
                                        <p:tgtEl>
                                          <p:spTgt spid="3"/>
                                        </p:tgtEl>
                                        <p:attrNameLst>
                                          <p:attrName>ppt_y</p:attrName>
                                        </p:attrNameLst>
                                      </p:cBhvr>
                                      <p:tavLst>
                                        <p:tav tm="0">
                                          <p:val>
                                            <p:strVal val="#ppt_h+1"/>
                                          </p:val>
                                        </p:tav>
                                        <p:tav tm="100000">
                                          <p:val>
                                            <p:strVal val="#ppt_y"/>
                                          </p:val>
                                        </p:tav>
                                      </p:tavLst>
                                    </p:anim>
                                    <p:animEffect transition="in" filter="fade">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5" descr="E:\4 -IMÁGENES\PLANTILLAS\GRIS TRAMADO.jpg"/>
          <p:cNvPicPr>
            <a:picLocks noChangeAspect="1" noChangeArrowheads="1"/>
          </p:cNvPicPr>
          <p:nvPr/>
        </p:nvPicPr>
        <p:blipFill>
          <a:blip r:embed="rId2" cstate="print"/>
          <a:srcRect l="3358" t="3206" r="1794" b="5159"/>
          <a:stretch>
            <a:fillRect/>
          </a:stretch>
        </p:blipFill>
        <p:spPr bwMode="auto">
          <a:xfrm>
            <a:off x="0" y="0"/>
            <a:ext cx="9145588" cy="5715000"/>
          </a:xfrm>
          <a:prstGeom prst="rect">
            <a:avLst/>
          </a:prstGeom>
          <a:noFill/>
          <a:ln w="9525">
            <a:noFill/>
            <a:miter lim="800000"/>
            <a:headEnd/>
            <a:tailEnd/>
          </a:ln>
        </p:spPr>
      </p:pic>
      <p:sp>
        <p:nvSpPr>
          <p:cNvPr id="15363" name="2 Rectángulo"/>
          <p:cNvSpPr>
            <a:spLocks noChangeArrowheads="1"/>
          </p:cNvSpPr>
          <p:nvPr/>
        </p:nvSpPr>
        <p:spPr bwMode="auto">
          <a:xfrm>
            <a:off x="1619250" y="1273175"/>
            <a:ext cx="5959475" cy="2862263"/>
          </a:xfrm>
          <a:prstGeom prst="rect">
            <a:avLst/>
          </a:prstGeom>
          <a:noFill/>
          <a:ln w="9525">
            <a:noFill/>
            <a:miter lim="800000"/>
            <a:headEnd/>
            <a:tailEnd/>
          </a:ln>
        </p:spPr>
        <p:txBody>
          <a:bodyPr>
            <a:spAutoFit/>
          </a:bodyPr>
          <a:lstStyle/>
          <a:p>
            <a:pPr algn="ctr"/>
            <a:r>
              <a:rPr lang="es-AR" sz="2000" b="1" i="1">
                <a:solidFill>
                  <a:srgbClr val="00D000"/>
                </a:solidFill>
                <a:latin typeface="Baskerville Old Face" pitchFamily="18" charset="0"/>
              </a:rPr>
              <a:t>Da igual si estás o no enamorado, el conocido como Túnel del Amor de Kleven (Ucrania) te encandilará rápidamente. La frondosa vegetación envuelve esta antigua vía de ferrocarril privada donde aún transitan los trenes con destino a una fábrica de madera. Un pasadizo perfectamente moldeado por el bosque donde las ramas no dejan ver el sol. Pero, ¿qué más da? La tenue luz que se cuela entre las hojas aporta aún más misticismo a este lugar típico de cuento de hadas.</a:t>
            </a: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4" descr="Túnel del Amor (Kleven, Ucrania): un pasadizo de cuento  "/>
          <p:cNvPicPr>
            <a:picLocks noChangeAspect="1" noChangeArrowheads="1"/>
          </p:cNvPicPr>
          <p:nvPr/>
        </p:nvPicPr>
        <p:blipFill>
          <a:blip r:embed="rId2" cstate="print">
            <a:lum contrast="20000"/>
          </a:blip>
          <a:srcRect/>
          <a:stretch>
            <a:fillRect/>
          </a:stretch>
        </p:blipFill>
        <p:spPr bwMode="auto">
          <a:xfrm>
            <a:off x="0" y="-28575"/>
            <a:ext cx="9144000" cy="5743575"/>
          </a:xfrm>
          <a:prstGeom prst="rect">
            <a:avLst/>
          </a:prstGeom>
          <a:noFill/>
          <a:ln w="9525">
            <a:noFill/>
            <a:miter lim="800000"/>
            <a:headEnd/>
            <a:tailEnd/>
          </a:ln>
        </p:spPr>
      </p:pic>
      <p:sp>
        <p:nvSpPr>
          <p:cNvPr id="3" name="2 Rectángulo"/>
          <p:cNvSpPr>
            <a:spLocks noChangeArrowheads="1"/>
          </p:cNvSpPr>
          <p:nvPr/>
        </p:nvSpPr>
        <p:spPr bwMode="auto">
          <a:xfrm>
            <a:off x="2339975" y="2352675"/>
            <a:ext cx="4572000" cy="708025"/>
          </a:xfrm>
          <a:prstGeom prst="rect">
            <a:avLst/>
          </a:prstGeom>
          <a:solidFill>
            <a:schemeClr val="tx1"/>
          </a:solidFill>
          <a:ln w="9525">
            <a:noFill/>
            <a:miter lim="800000"/>
            <a:headEnd/>
            <a:tailEnd/>
          </a:ln>
        </p:spPr>
        <p:txBody>
          <a:bodyPr>
            <a:spAutoFit/>
          </a:bodyPr>
          <a:lstStyle/>
          <a:p>
            <a:pPr algn="ctr"/>
            <a:r>
              <a:rPr lang="es-AR" sz="2000" b="1" i="1">
                <a:solidFill>
                  <a:srgbClr val="00FF00"/>
                </a:solidFill>
                <a:latin typeface="Baskerville Old Face" pitchFamily="18" charset="0"/>
              </a:rPr>
              <a:t>Túnel del Amor (Kleven, Ucrania): un pasadizo de cuento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8" presetClass="entr" presetSubtype="0" accel="10000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ppt_w*2.5"/>
                                          </p:val>
                                        </p:tav>
                                        <p:tav tm="100000">
                                          <p:val>
                                            <p:strVal val="#ppt_w"/>
                                          </p:val>
                                        </p:tav>
                                      </p:tavLst>
                                    </p:anim>
                                    <p:anim calcmode="lin" valueType="num">
                                      <p:cBhvr>
                                        <p:cTn id="8" dur="500" fill="hold"/>
                                        <p:tgtEl>
                                          <p:spTgt spid="3"/>
                                        </p:tgtEl>
                                        <p:attrNameLst>
                                          <p:attrName>ppt_h</p:attrName>
                                        </p:attrNameLst>
                                      </p:cBhvr>
                                      <p:tavLst>
                                        <p:tav tm="0">
                                          <p:val>
                                            <p:strVal val="#ppt_h*0.01"/>
                                          </p:val>
                                        </p:tav>
                                        <p:tav tm="100000">
                                          <p:val>
                                            <p:strVal val="#ppt_h"/>
                                          </p:val>
                                        </p:tav>
                                      </p:tavLst>
                                    </p:anim>
                                    <p:anim calcmode="lin" valueType="num">
                                      <p:cBhvr>
                                        <p:cTn id="9" dur="500" fill="hold"/>
                                        <p:tgtEl>
                                          <p:spTgt spid="3"/>
                                        </p:tgtEl>
                                        <p:attrNameLst>
                                          <p:attrName>ppt_x</p:attrName>
                                        </p:attrNameLst>
                                      </p:cBhvr>
                                      <p:tavLst>
                                        <p:tav tm="0">
                                          <p:val>
                                            <p:strVal val="#ppt_x"/>
                                          </p:val>
                                        </p:tav>
                                        <p:tav tm="100000">
                                          <p:val>
                                            <p:strVal val="#ppt_x"/>
                                          </p:val>
                                        </p:tav>
                                      </p:tavLst>
                                    </p:anim>
                                    <p:anim calcmode="lin" valueType="num">
                                      <p:cBhvr>
                                        <p:cTn id="10" dur="500" fill="hold"/>
                                        <p:tgtEl>
                                          <p:spTgt spid="3"/>
                                        </p:tgtEl>
                                        <p:attrNameLst>
                                          <p:attrName>ppt_y</p:attrName>
                                        </p:attrNameLst>
                                      </p:cBhvr>
                                      <p:tavLst>
                                        <p:tav tm="0">
                                          <p:val>
                                            <p:strVal val="#ppt_h+1"/>
                                          </p:val>
                                        </p:tav>
                                        <p:tav tm="100000">
                                          <p:val>
                                            <p:strVal val="#ppt_y"/>
                                          </p:val>
                                        </p:tav>
                                      </p:tavLst>
                                    </p:anim>
                                    <p:animEffect transition="in" filter="fade">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5" descr="E:\4 -IMÁGENES\PLANTILLAS\GRIS TRAMADO.jpg"/>
          <p:cNvPicPr>
            <a:picLocks noChangeAspect="1" noChangeArrowheads="1"/>
          </p:cNvPicPr>
          <p:nvPr/>
        </p:nvPicPr>
        <p:blipFill>
          <a:blip r:embed="rId2" cstate="print"/>
          <a:srcRect l="3358" t="3206" r="1794" b="5159"/>
          <a:stretch>
            <a:fillRect/>
          </a:stretch>
        </p:blipFill>
        <p:spPr bwMode="auto">
          <a:xfrm>
            <a:off x="0" y="0"/>
            <a:ext cx="9145588" cy="5715000"/>
          </a:xfrm>
          <a:prstGeom prst="rect">
            <a:avLst/>
          </a:prstGeom>
          <a:noFill/>
          <a:ln w="9525">
            <a:noFill/>
            <a:miter lim="800000"/>
            <a:headEnd/>
            <a:tailEnd/>
          </a:ln>
        </p:spPr>
      </p:pic>
      <p:sp>
        <p:nvSpPr>
          <p:cNvPr id="17411" name="2 Rectángulo"/>
          <p:cNvSpPr>
            <a:spLocks noChangeArrowheads="1"/>
          </p:cNvSpPr>
          <p:nvPr/>
        </p:nvSpPr>
        <p:spPr bwMode="auto">
          <a:xfrm>
            <a:off x="2051050" y="1344613"/>
            <a:ext cx="5167313" cy="2862262"/>
          </a:xfrm>
          <a:prstGeom prst="rect">
            <a:avLst/>
          </a:prstGeom>
          <a:noFill/>
          <a:ln w="9525">
            <a:noFill/>
            <a:miter lim="800000"/>
            <a:headEnd/>
            <a:tailEnd/>
          </a:ln>
        </p:spPr>
        <p:txBody>
          <a:bodyPr>
            <a:spAutoFit/>
          </a:bodyPr>
          <a:lstStyle/>
          <a:p>
            <a:pPr algn="ctr"/>
            <a:r>
              <a:rPr lang="es-AR" sz="2000" b="1" i="1">
                <a:solidFill>
                  <a:srgbClr val="00D000"/>
                </a:solidFill>
                <a:latin typeface="Baskerville Old Face" pitchFamily="18" charset="0"/>
              </a:rPr>
              <a:t>Las ciudades sudafricanas como Johannesburgo son especialmente una gran explosión de color en primavera. Y ello se debe a la gran cantidad de árboles que tienen. Sólo en la capital se calcula que hay 10 millones de árboles. Los más coloridos son las jacarandas, un género de unas cuarenta especies que caprichosamente forma en algunos lugares preciosos arcos con sus ramas y pinta con sus hojas todo lo que le rodea.</a:t>
            </a: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4" descr="Paseo de Jacarandas (Sudáfrica): una explosión de color"/>
          <p:cNvPicPr>
            <a:picLocks noChangeAspect="1" noChangeArrowheads="1"/>
          </p:cNvPicPr>
          <p:nvPr/>
        </p:nvPicPr>
        <p:blipFill>
          <a:blip r:embed="rId2" cstate="print">
            <a:lum contrast="20000"/>
          </a:blip>
          <a:srcRect/>
          <a:stretch>
            <a:fillRect/>
          </a:stretch>
        </p:blipFill>
        <p:spPr bwMode="auto">
          <a:xfrm>
            <a:off x="0" y="0"/>
            <a:ext cx="9144000" cy="5743575"/>
          </a:xfrm>
          <a:prstGeom prst="rect">
            <a:avLst/>
          </a:prstGeom>
          <a:noFill/>
          <a:ln w="9525">
            <a:noFill/>
            <a:miter lim="800000"/>
            <a:headEnd/>
            <a:tailEnd/>
          </a:ln>
        </p:spPr>
      </p:pic>
      <p:sp>
        <p:nvSpPr>
          <p:cNvPr id="3" name="2 Rectángulo"/>
          <p:cNvSpPr>
            <a:spLocks noChangeArrowheads="1"/>
          </p:cNvSpPr>
          <p:nvPr/>
        </p:nvSpPr>
        <p:spPr bwMode="auto">
          <a:xfrm>
            <a:off x="2268538" y="2281238"/>
            <a:ext cx="4572000" cy="708025"/>
          </a:xfrm>
          <a:prstGeom prst="rect">
            <a:avLst/>
          </a:prstGeom>
          <a:solidFill>
            <a:schemeClr val="tx1"/>
          </a:solidFill>
          <a:ln w="9525">
            <a:noFill/>
            <a:miter lim="800000"/>
            <a:headEnd/>
            <a:tailEnd/>
          </a:ln>
        </p:spPr>
        <p:txBody>
          <a:bodyPr>
            <a:spAutoFit/>
          </a:bodyPr>
          <a:lstStyle/>
          <a:p>
            <a:pPr algn="ctr"/>
            <a:r>
              <a:rPr lang="es-AR" sz="2000">
                <a:solidFill>
                  <a:srgbClr val="00FF00"/>
                </a:solidFill>
                <a:latin typeface="Baskerville Old Face" pitchFamily="18" charset="0"/>
              </a:rPr>
              <a:t>Paseo de Jacarandas (Sudáfrica): una explosión de color</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8" presetClass="entr" presetSubtype="0" accel="10000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ppt_w*2.5"/>
                                          </p:val>
                                        </p:tav>
                                        <p:tav tm="100000">
                                          <p:val>
                                            <p:strVal val="#ppt_w"/>
                                          </p:val>
                                        </p:tav>
                                      </p:tavLst>
                                    </p:anim>
                                    <p:anim calcmode="lin" valueType="num">
                                      <p:cBhvr>
                                        <p:cTn id="8" dur="500" fill="hold"/>
                                        <p:tgtEl>
                                          <p:spTgt spid="3"/>
                                        </p:tgtEl>
                                        <p:attrNameLst>
                                          <p:attrName>ppt_h</p:attrName>
                                        </p:attrNameLst>
                                      </p:cBhvr>
                                      <p:tavLst>
                                        <p:tav tm="0">
                                          <p:val>
                                            <p:strVal val="#ppt_h*0.01"/>
                                          </p:val>
                                        </p:tav>
                                        <p:tav tm="100000">
                                          <p:val>
                                            <p:strVal val="#ppt_h"/>
                                          </p:val>
                                        </p:tav>
                                      </p:tavLst>
                                    </p:anim>
                                    <p:anim calcmode="lin" valueType="num">
                                      <p:cBhvr>
                                        <p:cTn id="9" dur="500" fill="hold"/>
                                        <p:tgtEl>
                                          <p:spTgt spid="3"/>
                                        </p:tgtEl>
                                        <p:attrNameLst>
                                          <p:attrName>ppt_x</p:attrName>
                                        </p:attrNameLst>
                                      </p:cBhvr>
                                      <p:tavLst>
                                        <p:tav tm="0">
                                          <p:val>
                                            <p:strVal val="#ppt_x"/>
                                          </p:val>
                                        </p:tav>
                                        <p:tav tm="100000">
                                          <p:val>
                                            <p:strVal val="#ppt_x"/>
                                          </p:val>
                                        </p:tav>
                                      </p:tavLst>
                                    </p:anim>
                                    <p:anim calcmode="lin" valueType="num">
                                      <p:cBhvr>
                                        <p:cTn id="10" dur="500" fill="hold"/>
                                        <p:tgtEl>
                                          <p:spTgt spid="3"/>
                                        </p:tgtEl>
                                        <p:attrNameLst>
                                          <p:attrName>ppt_y</p:attrName>
                                        </p:attrNameLst>
                                      </p:cBhvr>
                                      <p:tavLst>
                                        <p:tav tm="0">
                                          <p:val>
                                            <p:strVal val="#ppt_h+1"/>
                                          </p:val>
                                        </p:tav>
                                        <p:tav tm="100000">
                                          <p:val>
                                            <p:strVal val="#ppt_y"/>
                                          </p:val>
                                        </p:tav>
                                      </p:tavLst>
                                    </p:anim>
                                    <p:animEffect transition="in" filter="fade">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5" descr="E:\4 -IMÁGENES\PLANTILLAS\GRIS TRAMADO.jpg"/>
          <p:cNvPicPr>
            <a:picLocks noChangeAspect="1" noChangeArrowheads="1"/>
          </p:cNvPicPr>
          <p:nvPr/>
        </p:nvPicPr>
        <p:blipFill>
          <a:blip r:embed="rId2" cstate="print"/>
          <a:srcRect l="3358" t="3206" r="1794" b="5159"/>
          <a:stretch>
            <a:fillRect/>
          </a:stretch>
        </p:blipFill>
        <p:spPr bwMode="auto">
          <a:xfrm>
            <a:off x="0" y="0"/>
            <a:ext cx="9145588" cy="5715000"/>
          </a:xfrm>
          <a:prstGeom prst="rect">
            <a:avLst/>
          </a:prstGeom>
          <a:noFill/>
          <a:ln w="9525">
            <a:noFill/>
            <a:miter lim="800000"/>
            <a:headEnd/>
            <a:tailEnd/>
          </a:ln>
        </p:spPr>
      </p:pic>
      <p:sp>
        <p:nvSpPr>
          <p:cNvPr id="19459" name="2 Rectángulo"/>
          <p:cNvSpPr>
            <a:spLocks noChangeArrowheads="1"/>
          </p:cNvSpPr>
          <p:nvPr/>
        </p:nvSpPr>
        <p:spPr bwMode="auto">
          <a:xfrm>
            <a:off x="1979613" y="1489075"/>
            <a:ext cx="5094287" cy="2554288"/>
          </a:xfrm>
          <a:prstGeom prst="rect">
            <a:avLst/>
          </a:prstGeom>
          <a:noFill/>
          <a:ln w="9525">
            <a:noFill/>
            <a:miter lim="800000"/>
            <a:headEnd/>
            <a:tailEnd/>
          </a:ln>
        </p:spPr>
        <p:txBody>
          <a:bodyPr>
            <a:spAutoFit/>
          </a:bodyPr>
          <a:lstStyle/>
          <a:p>
            <a:pPr algn="ctr"/>
            <a:r>
              <a:rPr lang="es-AR" sz="2000" b="1" i="1">
                <a:solidFill>
                  <a:srgbClr val="00D000"/>
                </a:solidFill>
                <a:latin typeface="Baskerville Old Face" pitchFamily="18" charset="0"/>
              </a:rPr>
              <a:t>Situado a orillas del río Mississippi, una doble hilera de robles enmarca la histórica casa señorial que preside la Plantación</a:t>
            </a:r>
          </a:p>
          <a:p>
            <a:pPr algn="ctr"/>
            <a:r>
              <a:rPr lang="es-AR" sz="2000" b="1" i="1">
                <a:solidFill>
                  <a:srgbClr val="00D000"/>
                </a:solidFill>
                <a:latin typeface="Baskerville Old Face" pitchFamily="18" charset="0"/>
              </a:rPr>
              <a:t>Oak Alley, en Louisiana. Este hermoso campo de árboles centerarios fue plantado en el siglo XVIII, mucho antes que la casa. Visto desde lejos, parece un pasillo nupcial que nos conduce hasta la entrada del edificio.</a:t>
            </a: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4" descr="Plantación Oak Alley (EE UU): robles centenarios en Louisiana"/>
          <p:cNvPicPr>
            <a:picLocks noChangeAspect="1" noChangeArrowheads="1"/>
          </p:cNvPicPr>
          <p:nvPr/>
        </p:nvPicPr>
        <p:blipFill>
          <a:blip r:embed="rId2" cstate="print">
            <a:lum contrast="20000"/>
          </a:blip>
          <a:srcRect/>
          <a:stretch>
            <a:fillRect/>
          </a:stretch>
        </p:blipFill>
        <p:spPr bwMode="auto">
          <a:xfrm>
            <a:off x="0" y="0"/>
            <a:ext cx="9144000" cy="5743575"/>
          </a:xfrm>
          <a:prstGeom prst="rect">
            <a:avLst/>
          </a:prstGeom>
          <a:noFill/>
          <a:ln w="9525">
            <a:noFill/>
            <a:miter lim="800000"/>
            <a:headEnd/>
            <a:tailEnd/>
          </a:ln>
        </p:spPr>
      </p:pic>
      <p:sp>
        <p:nvSpPr>
          <p:cNvPr id="3" name="2 Rectángulo"/>
          <p:cNvSpPr>
            <a:spLocks noChangeArrowheads="1"/>
          </p:cNvSpPr>
          <p:nvPr/>
        </p:nvSpPr>
        <p:spPr bwMode="auto">
          <a:xfrm>
            <a:off x="2339975" y="2281238"/>
            <a:ext cx="4572000" cy="708025"/>
          </a:xfrm>
          <a:prstGeom prst="rect">
            <a:avLst/>
          </a:prstGeom>
          <a:solidFill>
            <a:schemeClr val="tx1"/>
          </a:solidFill>
          <a:ln w="9525">
            <a:noFill/>
            <a:miter lim="800000"/>
            <a:headEnd/>
            <a:tailEnd/>
          </a:ln>
        </p:spPr>
        <p:txBody>
          <a:bodyPr>
            <a:spAutoFit/>
          </a:bodyPr>
          <a:lstStyle/>
          <a:p>
            <a:pPr algn="ctr"/>
            <a:r>
              <a:rPr lang="es-AR" sz="2000" b="1" i="1">
                <a:solidFill>
                  <a:srgbClr val="00FF00"/>
                </a:solidFill>
                <a:latin typeface="Baskerville Old Face" pitchFamily="18" charset="0"/>
              </a:rPr>
              <a:t>Plantación Oak Alley (EE UU): robles centenarios en Louisiana</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8" presetClass="entr" presetSubtype="0" accel="10000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ppt_w*2.5"/>
                                          </p:val>
                                        </p:tav>
                                        <p:tav tm="100000">
                                          <p:val>
                                            <p:strVal val="#ppt_w"/>
                                          </p:val>
                                        </p:tav>
                                      </p:tavLst>
                                    </p:anim>
                                    <p:anim calcmode="lin" valueType="num">
                                      <p:cBhvr>
                                        <p:cTn id="8" dur="500" fill="hold"/>
                                        <p:tgtEl>
                                          <p:spTgt spid="3"/>
                                        </p:tgtEl>
                                        <p:attrNameLst>
                                          <p:attrName>ppt_h</p:attrName>
                                        </p:attrNameLst>
                                      </p:cBhvr>
                                      <p:tavLst>
                                        <p:tav tm="0">
                                          <p:val>
                                            <p:strVal val="#ppt_h*0.01"/>
                                          </p:val>
                                        </p:tav>
                                        <p:tav tm="100000">
                                          <p:val>
                                            <p:strVal val="#ppt_h"/>
                                          </p:val>
                                        </p:tav>
                                      </p:tavLst>
                                    </p:anim>
                                    <p:anim calcmode="lin" valueType="num">
                                      <p:cBhvr>
                                        <p:cTn id="9" dur="500" fill="hold"/>
                                        <p:tgtEl>
                                          <p:spTgt spid="3"/>
                                        </p:tgtEl>
                                        <p:attrNameLst>
                                          <p:attrName>ppt_x</p:attrName>
                                        </p:attrNameLst>
                                      </p:cBhvr>
                                      <p:tavLst>
                                        <p:tav tm="0">
                                          <p:val>
                                            <p:strVal val="#ppt_x"/>
                                          </p:val>
                                        </p:tav>
                                        <p:tav tm="100000">
                                          <p:val>
                                            <p:strVal val="#ppt_x"/>
                                          </p:val>
                                        </p:tav>
                                      </p:tavLst>
                                    </p:anim>
                                    <p:anim calcmode="lin" valueType="num">
                                      <p:cBhvr>
                                        <p:cTn id="10" dur="500" fill="hold"/>
                                        <p:tgtEl>
                                          <p:spTgt spid="3"/>
                                        </p:tgtEl>
                                        <p:attrNameLst>
                                          <p:attrName>ppt_y</p:attrName>
                                        </p:attrNameLst>
                                      </p:cBhvr>
                                      <p:tavLst>
                                        <p:tav tm="0">
                                          <p:val>
                                            <p:strVal val="#ppt_h+1"/>
                                          </p:val>
                                        </p:tav>
                                        <p:tav tm="100000">
                                          <p:val>
                                            <p:strVal val="#ppt_y"/>
                                          </p:val>
                                        </p:tav>
                                      </p:tavLst>
                                    </p:anim>
                                    <p:animEffect transition="in" filter="fade">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5" descr="E:\4 -IMÁGENES\PLANTILLAS\GRIS TRAMADO.jpg"/>
          <p:cNvPicPr>
            <a:picLocks noChangeAspect="1" noChangeArrowheads="1"/>
          </p:cNvPicPr>
          <p:nvPr/>
        </p:nvPicPr>
        <p:blipFill>
          <a:blip r:embed="rId2" cstate="print"/>
          <a:srcRect l="3358" t="3206" r="1794" b="5159"/>
          <a:stretch>
            <a:fillRect/>
          </a:stretch>
        </p:blipFill>
        <p:spPr bwMode="auto">
          <a:xfrm>
            <a:off x="0" y="0"/>
            <a:ext cx="9145588" cy="5715000"/>
          </a:xfrm>
          <a:prstGeom prst="rect">
            <a:avLst/>
          </a:prstGeom>
          <a:noFill/>
          <a:ln w="9525">
            <a:noFill/>
            <a:miter lim="800000"/>
            <a:headEnd/>
            <a:tailEnd/>
          </a:ln>
        </p:spPr>
      </p:pic>
      <p:sp>
        <p:nvSpPr>
          <p:cNvPr id="21507" name="2 Rectángulo"/>
          <p:cNvSpPr>
            <a:spLocks noChangeArrowheads="1"/>
          </p:cNvSpPr>
          <p:nvPr/>
        </p:nvSpPr>
        <p:spPr bwMode="auto">
          <a:xfrm>
            <a:off x="1979613" y="1704975"/>
            <a:ext cx="5292725" cy="1939925"/>
          </a:xfrm>
          <a:prstGeom prst="rect">
            <a:avLst/>
          </a:prstGeom>
          <a:noFill/>
          <a:ln w="9525">
            <a:noFill/>
            <a:miter lim="800000"/>
            <a:headEnd/>
            <a:tailEnd/>
          </a:ln>
        </p:spPr>
        <p:txBody>
          <a:bodyPr>
            <a:spAutoFit/>
          </a:bodyPr>
          <a:lstStyle/>
          <a:p>
            <a:pPr algn="ctr"/>
            <a:r>
              <a:rPr lang="es-AR" sz="2000" b="1" i="1">
                <a:solidFill>
                  <a:srgbClr val="00D000"/>
                </a:solidFill>
                <a:latin typeface="Baskerville Old Face" pitchFamily="18" charset="0"/>
              </a:rPr>
              <a:t>— En el Condado irlandés de Meath, en los campos que hay junto al Gormanston College, encontramos esta imagen tan espectacular y tan de cuento. Una telaraña de ramas y hojas que forma varios pasadizos naturales donde nos encantaría perdernos durante horas</a:t>
            </a: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4" descr="Gormanston College (Irlanda): un pasadizo donde perdernos"/>
          <p:cNvPicPr>
            <a:picLocks noChangeAspect="1" noChangeArrowheads="1"/>
          </p:cNvPicPr>
          <p:nvPr/>
        </p:nvPicPr>
        <p:blipFill>
          <a:blip r:embed="rId2" cstate="print">
            <a:lum contrast="10000"/>
          </a:blip>
          <a:srcRect/>
          <a:stretch>
            <a:fillRect/>
          </a:stretch>
        </p:blipFill>
        <p:spPr bwMode="auto">
          <a:xfrm>
            <a:off x="0" y="0"/>
            <a:ext cx="9144000" cy="5743575"/>
          </a:xfrm>
          <a:prstGeom prst="rect">
            <a:avLst/>
          </a:prstGeom>
          <a:noFill/>
          <a:ln w="9525">
            <a:noFill/>
            <a:miter lim="800000"/>
            <a:headEnd/>
            <a:tailEnd/>
          </a:ln>
        </p:spPr>
      </p:pic>
      <p:sp>
        <p:nvSpPr>
          <p:cNvPr id="3" name="2 Rectángulo"/>
          <p:cNvSpPr>
            <a:spLocks noChangeArrowheads="1"/>
          </p:cNvSpPr>
          <p:nvPr/>
        </p:nvSpPr>
        <p:spPr bwMode="auto">
          <a:xfrm>
            <a:off x="2268538" y="2425700"/>
            <a:ext cx="4572000" cy="708025"/>
          </a:xfrm>
          <a:prstGeom prst="rect">
            <a:avLst/>
          </a:prstGeom>
          <a:solidFill>
            <a:schemeClr val="tx1"/>
          </a:solidFill>
          <a:ln w="9525">
            <a:noFill/>
            <a:miter lim="800000"/>
            <a:headEnd/>
            <a:tailEnd/>
          </a:ln>
        </p:spPr>
        <p:txBody>
          <a:bodyPr>
            <a:spAutoFit/>
          </a:bodyPr>
          <a:lstStyle/>
          <a:p>
            <a:pPr algn="ctr"/>
            <a:r>
              <a:rPr lang="es-AR" sz="2000" b="1" i="1">
                <a:solidFill>
                  <a:srgbClr val="00FF00"/>
                </a:solidFill>
                <a:latin typeface="Baskerville Old Face" pitchFamily="18" charset="0"/>
              </a:rPr>
              <a:t>Gormanston College (Irlanda): un pasadizo donde perdernos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8" presetClass="entr" presetSubtype="0" accel="10000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ppt_w*2.5"/>
                                          </p:val>
                                        </p:tav>
                                        <p:tav tm="100000">
                                          <p:val>
                                            <p:strVal val="#ppt_w"/>
                                          </p:val>
                                        </p:tav>
                                      </p:tavLst>
                                    </p:anim>
                                    <p:anim calcmode="lin" valueType="num">
                                      <p:cBhvr>
                                        <p:cTn id="8" dur="500" fill="hold"/>
                                        <p:tgtEl>
                                          <p:spTgt spid="3"/>
                                        </p:tgtEl>
                                        <p:attrNameLst>
                                          <p:attrName>ppt_h</p:attrName>
                                        </p:attrNameLst>
                                      </p:cBhvr>
                                      <p:tavLst>
                                        <p:tav tm="0">
                                          <p:val>
                                            <p:strVal val="#ppt_h*0.01"/>
                                          </p:val>
                                        </p:tav>
                                        <p:tav tm="100000">
                                          <p:val>
                                            <p:strVal val="#ppt_h"/>
                                          </p:val>
                                        </p:tav>
                                      </p:tavLst>
                                    </p:anim>
                                    <p:anim calcmode="lin" valueType="num">
                                      <p:cBhvr>
                                        <p:cTn id="9" dur="500" fill="hold"/>
                                        <p:tgtEl>
                                          <p:spTgt spid="3"/>
                                        </p:tgtEl>
                                        <p:attrNameLst>
                                          <p:attrName>ppt_x</p:attrName>
                                        </p:attrNameLst>
                                      </p:cBhvr>
                                      <p:tavLst>
                                        <p:tav tm="0">
                                          <p:val>
                                            <p:strVal val="#ppt_x"/>
                                          </p:val>
                                        </p:tav>
                                        <p:tav tm="100000">
                                          <p:val>
                                            <p:strVal val="#ppt_x"/>
                                          </p:val>
                                        </p:tav>
                                      </p:tavLst>
                                    </p:anim>
                                    <p:anim calcmode="lin" valueType="num">
                                      <p:cBhvr>
                                        <p:cTn id="10" dur="500" fill="hold"/>
                                        <p:tgtEl>
                                          <p:spTgt spid="3"/>
                                        </p:tgtEl>
                                        <p:attrNameLst>
                                          <p:attrName>ppt_y</p:attrName>
                                        </p:attrNameLst>
                                      </p:cBhvr>
                                      <p:tavLst>
                                        <p:tav tm="0">
                                          <p:val>
                                            <p:strVal val="#ppt_h+1"/>
                                          </p:val>
                                        </p:tav>
                                        <p:tav tm="100000">
                                          <p:val>
                                            <p:strVal val="#ppt_y"/>
                                          </p:val>
                                        </p:tav>
                                      </p:tavLst>
                                    </p:anim>
                                    <p:animEffect transition="in" filter="fade">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5" descr="E:\4 -IMÁGENES\PLANTILLAS\GRIS TRAMADO.jpg"/>
          <p:cNvPicPr>
            <a:picLocks noChangeAspect="1" noChangeArrowheads="1"/>
          </p:cNvPicPr>
          <p:nvPr/>
        </p:nvPicPr>
        <p:blipFill>
          <a:blip r:embed="rId2" cstate="print"/>
          <a:srcRect l="3358" t="3206" r="1794" b="5159"/>
          <a:stretch>
            <a:fillRect/>
          </a:stretch>
        </p:blipFill>
        <p:spPr bwMode="auto">
          <a:xfrm>
            <a:off x="0" y="0"/>
            <a:ext cx="9145588" cy="5715000"/>
          </a:xfrm>
          <a:prstGeom prst="rect">
            <a:avLst/>
          </a:prstGeom>
          <a:noFill/>
          <a:ln w="9525">
            <a:noFill/>
            <a:miter lim="800000"/>
            <a:headEnd/>
            <a:tailEnd/>
          </a:ln>
        </p:spPr>
      </p:pic>
      <p:sp>
        <p:nvSpPr>
          <p:cNvPr id="23555" name="2 Rectángulo"/>
          <p:cNvSpPr>
            <a:spLocks noChangeArrowheads="1"/>
          </p:cNvSpPr>
          <p:nvPr/>
        </p:nvSpPr>
        <p:spPr bwMode="auto">
          <a:xfrm>
            <a:off x="2286000" y="1703388"/>
            <a:ext cx="4572000" cy="2246312"/>
          </a:xfrm>
          <a:prstGeom prst="rect">
            <a:avLst/>
          </a:prstGeom>
          <a:noFill/>
          <a:ln w="9525">
            <a:noFill/>
            <a:miter lim="800000"/>
            <a:headEnd/>
            <a:tailEnd/>
          </a:ln>
        </p:spPr>
        <p:txBody>
          <a:bodyPr>
            <a:spAutoFit/>
          </a:bodyPr>
          <a:lstStyle/>
          <a:p>
            <a:pPr algn="ctr"/>
            <a:r>
              <a:rPr lang="es-AR" sz="2000" b="1" i="1">
                <a:solidFill>
                  <a:srgbClr val="00D000"/>
                </a:solidFill>
                <a:latin typeface="Baskerville Old Face" pitchFamily="18" charset="0"/>
              </a:rPr>
              <a:t>Los verdes valles de la Toscana albergan improvisados túneles de árboles que no podemos pasar por alto. Un ejemplo es el que encontamos en los bosques italianos de Lucca. Los troncos de los árboles se alinean como si fueran soldados guardando las filas. Es imposible salirse del camino.</a:t>
            </a:r>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4" descr="Bosques de Lucca (Italia): las sorpresas de la Toscana"/>
          <p:cNvPicPr>
            <a:picLocks noChangeAspect="1" noChangeArrowheads="1"/>
          </p:cNvPicPr>
          <p:nvPr/>
        </p:nvPicPr>
        <p:blipFill>
          <a:blip r:embed="rId2" cstate="print">
            <a:lum contrast="10000"/>
          </a:blip>
          <a:srcRect/>
          <a:stretch>
            <a:fillRect/>
          </a:stretch>
        </p:blipFill>
        <p:spPr bwMode="auto">
          <a:xfrm>
            <a:off x="0" y="-28575"/>
            <a:ext cx="9144000" cy="5743575"/>
          </a:xfrm>
          <a:prstGeom prst="rect">
            <a:avLst/>
          </a:prstGeom>
          <a:noFill/>
          <a:ln w="9525">
            <a:noFill/>
            <a:miter lim="800000"/>
            <a:headEnd/>
            <a:tailEnd/>
          </a:ln>
        </p:spPr>
      </p:pic>
      <p:sp>
        <p:nvSpPr>
          <p:cNvPr id="3" name="2 Rectángulo"/>
          <p:cNvSpPr>
            <a:spLocks noChangeArrowheads="1"/>
          </p:cNvSpPr>
          <p:nvPr/>
        </p:nvSpPr>
        <p:spPr bwMode="auto">
          <a:xfrm>
            <a:off x="2268538" y="2425700"/>
            <a:ext cx="4572000" cy="708025"/>
          </a:xfrm>
          <a:prstGeom prst="rect">
            <a:avLst/>
          </a:prstGeom>
          <a:solidFill>
            <a:schemeClr val="tx1"/>
          </a:solidFill>
          <a:ln w="9525">
            <a:noFill/>
            <a:miter lim="800000"/>
            <a:headEnd/>
            <a:tailEnd/>
          </a:ln>
        </p:spPr>
        <p:txBody>
          <a:bodyPr>
            <a:spAutoFit/>
          </a:bodyPr>
          <a:lstStyle/>
          <a:p>
            <a:pPr algn="ctr"/>
            <a:r>
              <a:rPr lang="es-AR" sz="2000" b="1" i="1">
                <a:solidFill>
                  <a:srgbClr val="00FF00"/>
                </a:solidFill>
                <a:latin typeface="Baskerville Old Face" pitchFamily="18" charset="0"/>
              </a:rPr>
              <a:t>Bosques de Lucca (Italia): las sorpresas de la Toscana</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8" presetClass="entr" presetSubtype="0" accel="10000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ppt_w*2.5"/>
                                          </p:val>
                                        </p:tav>
                                        <p:tav tm="100000">
                                          <p:val>
                                            <p:strVal val="#ppt_w"/>
                                          </p:val>
                                        </p:tav>
                                      </p:tavLst>
                                    </p:anim>
                                    <p:anim calcmode="lin" valueType="num">
                                      <p:cBhvr>
                                        <p:cTn id="8" dur="500" fill="hold"/>
                                        <p:tgtEl>
                                          <p:spTgt spid="3"/>
                                        </p:tgtEl>
                                        <p:attrNameLst>
                                          <p:attrName>ppt_h</p:attrName>
                                        </p:attrNameLst>
                                      </p:cBhvr>
                                      <p:tavLst>
                                        <p:tav tm="0">
                                          <p:val>
                                            <p:strVal val="#ppt_h*0.01"/>
                                          </p:val>
                                        </p:tav>
                                        <p:tav tm="100000">
                                          <p:val>
                                            <p:strVal val="#ppt_h"/>
                                          </p:val>
                                        </p:tav>
                                      </p:tavLst>
                                    </p:anim>
                                    <p:anim calcmode="lin" valueType="num">
                                      <p:cBhvr>
                                        <p:cTn id="9" dur="500" fill="hold"/>
                                        <p:tgtEl>
                                          <p:spTgt spid="3"/>
                                        </p:tgtEl>
                                        <p:attrNameLst>
                                          <p:attrName>ppt_x</p:attrName>
                                        </p:attrNameLst>
                                      </p:cBhvr>
                                      <p:tavLst>
                                        <p:tav tm="0">
                                          <p:val>
                                            <p:strVal val="#ppt_x"/>
                                          </p:val>
                                        </p:tav>
                                        <p:tav tm="100000">
                                          <p:val>
                                            <p:strVal val="#ppt_x"/>
                                          </p:val>
                                        </p:tav>
                                      </p:tavLst>
                                    </p:anim>
                                    <p:anim calcmode="lin" valueType="num">
                                      <p:cBhvr>
                                        <p:cTn id="10" dur="500" fill="hold"/>
                                        <p:tgtEl>
                                          <p:spTgt spid="3"/>
                                        </p:tgtEl>
                                        <p:attrNameLst>
                                          <p:attrName>ppt_y</p:attrName>
                                        </p:attrNameLst>
                                      </p:cBhvr>
                                      <p:tavLst>
                                        <p:tav tm="0">
                                          <p:val>
                                            <p:strVal val="#ppt_h+1"/>
                                          </p:val>
                                        </p:tav>
                                        <p:tav tm="100000">
                                          <p:val>
                                            <p:strVal val="#ppt_y"/>
                                          </p:val>
                                        </p:tav>
                                      </p:tavLst>
                                    </p:anim>
                                    <p:animEffect transition="in" filter="fade">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5" descr="E:\4 -IMÁGENES\PLANTILLAS\GRIS TRAMADO.jpg"/>
          <p:cNvPicPr>
            <a:picLocks noChangeAspect="1" noChangeArrowheads="1"/>
          </p:cNvPicPr>
          <p:nvPr/>
        </p:nvPicPr>
        <p:blipFill>
          <a:blip r:embed="rId2" cstate="print"/>
          <a:srcRect l="3358" t="3206" r="1794" b="5159"/>
          <a:stretch>
            <a:fillRect/>
          </a:stretch>
        </p:blipFill>
        <p:spPr bwMode="auto">
          <a:xfrm>
            <a:off x="0" y="0"/>
            <a:ext cx="9145588" cy="5715000"/>
          </a:xfrm>
          <a:prstGeom prst="rect">
            <a:avLst/>
          </a:prstGeom>
          <a:noFill/>
          <a:ln w="9525">
            <a:noFill/>
            <a:miter lim="800000"/>
            <a:headEnd/>
            <a:tailEnd/>
          </a:ln>
        </p:spPr>
      </p:pic>
      <p:sp>
        <p:nvSpPr>
          <p:cNvPr id="25603" name="2 Rectángulo"/>
          <p:cNvSpPr>
            <a:spLocks noChangeArrowheads="1"/>
          </p:cNvSpPr>
          <p:nvPr/>
        </p:nvSpPr>
        <p:spPr bwMode="auto">
          <a:xfrm>
            <a:off x="2124075" y="1562100"/>
            <a:ext cx="4932363" cy="2554288"/>
          </a:xfrm>
          <a:prstGeom prst="rect">
            <a:avLst/>
          </a:prstGeom>
          <a:noFill/>
          <a:ln w="9525">
            <a:noFill/>
            <a:miter lim="800000"/>
            <a:headEnd/>
            <a:tailEnd/>
          </a:ln>
        </p:spPr>
        <p:txBody>
          <a:bodyPr>
            <a:spAutoFit/>
          </a:bodyPr>
          <a:lstStyle/>
          <a:p>
            <a:pPr algn="ctr"/>
            <a:r>
              <a:rPr lang="es-AR" sz="2000" b="1" i="1">
                <a:solidFill>
                  <a:srgbClr val="00D000"/>
                </a:solidFill>
                <a:latin typeface="Baskerville Old Face" pitchFamily="18" charset="0"/>
              </a:rPr>
              <a:t>Las carreteras que recorren la costa del pacífico, en California, tienen varias paradas que merecen la pena. En el parque de Point  Reyes National Seashore</a:t>
            </a:r>
            <a:r>
              <a:rPr lang="es-AR" sz="2000" b="1" i="1">
                <a:solidFill>
                  <a:srgbClr val="00D000"/>
                </a:solidFill>
                <a:latin typeface="Baskerville Old Face" pitchFamily="18" charset="0"/>
                <a:hlinkClick r:id="rId3"/>
              </a:rPr>
              <a:t> </a:t>
            </a:r>
            <a:r>
              <a:rPr lang="es-AR" sz="2000" b="1" i="1">
                <a:solidFill>
                  <a:srgbClr val="00D000"/>
                </a:solidFill>
                <a:latin typeface="Baskerville Old Face" pitchFamily="18" charset="0"/>
              </a:rPr>
              <a:t> encontramos una de las más famosas: el túnel de cipreses de Monterey. Aquí la carretera se oscurece con la maraña de árboles que apenas dejan colarse el sol.</a:t>
            </a: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4" descr="Point Reyes (California): el túnel de los cipreses"/>
          <p:cNvPicPr>
            <a:picLocks noChangeAspect="1" noChangeArrowheads="1"/>
          </p:cNvPicPr>
          <p:nvPr/>
        </p:nvPicPr>
        <p:blipFill>
          <a:blip r:embed="rId2" cstate="print">
            <a:lum contrast="10000"/>
          </a:blip>
          <a:srcRect/>
          <a:stretch>
            <a:fillRect/>
          </a:stretch>
        </p:blipFill>
        <p:spPr bwMode="auto">
          <a:xfrm>
            <a:off x="0" y="-28575"/>
            <a:ext cx="9144000" cy="5743575"/>
          </a:xfrm>
          <a:prstGeom prst="rect">
            <a:avLst/>
          </a:prstGeom>
          <a:noFill/>
          <a:ln w="9525">
            <a:noFill/>
            <a:miter lim="800000"/>
            <a:headEnd/>
            <a:tailEnd/>
          </a:ln>
        </p:spPr>
      </p:pic>
      <p:sp>
        <p:nvSpPr>
          <p:cNvPr id="3" name="2 Rectángulo"/>
          <p:cNvSpPr>
            <a:spLocks noChangeArrowheads="1"/>
          </p:cNvSpPr>
          <p:nvPr/>
        </p:nvSpPr>
        <p:spPr bwMode="auto">
          <a:xfrm>
            <a:off x="2339975" y="2352675"/>
            <a:ext cx="4572000" cy="708025"/>
          </a:xfrm>
          <a:prstGeom prst="rect">
            <a:avLst/>
          </a:prstGeom>
          <a:solidFill>
            <a:schemeClr val="tx1"/>
          </a:solidFill>
          <a:ln w="9525">
            <a:noFill/>
            <a:miter lim="800000"/>
            <a:headEnd/>
            <a:tailEnd/>
          </a:ln>
        </p:spPr>
        <p:txBody>
          <a:bodyPr>
            <a:spAutoFit/>
          </a:bodyPr>
          <a:lstStyle/>
          <a:p>
            <a:pPr algn="ctr"/>
            <a:r>
              <a:rPr lang="es-AR" sz="2000" b="1" i="1">
                <a:solidFill>
                  <a:srgbClr val="00FF00"/>
                </a:solidFill>
                <a:latin typeface="Baskerville Old Face" pitchFamily="18" charset="0"/>
              </a:rPr>
              <a:t>Point Reyes (California): el túnel de los cipreses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8" presetClass="entr" presetSubtype="0" accel="10000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ppt_w*2.5"/>
                                          </p:val>
                                        </p:tav>
                                        <p:tav tm="100000">
                                          <p:val>
                                            <p:strVal val="#ppt_w"/>
                                          </p:val>
                                        </p:tav>
                                      </p:tavLst>
                                    </p:anim>
                                    <p:anim calcmode="lin" valueType="num">
                                      <p:cBhvr>
                                        <p:cTn id="8" dur="500" fill="hold"/>
                                        <p:tgtEl>
                                          <p:spTgt spid="3"/>
                                        </p:tgtEl>
                                        <p:attrNameLst>
                                          <p:attrName>ppt_h</p:attrName>
                                        </p:attrNameLst>
                                      </p:cBhvr>
                                      <p:tavLst>
                                        <p:tav tm="0">
                                          <p:val>
                                            <p:strVal val="#ppt_h*0.01"/>
                                          </p:val>
                                        </p:tav>
                                        <p:tav tm="100000">
                                          <p:val>
                                            <p:strVal val="#ppt_h"/>
                                          </p:val>
                                        </p:tav>
                                      </p:tavLst>
                                    </p:anim>
                                    <p:anim calcmode="lin" valueType="num">
                                      <p:cBhvr>
                                        <p:cTn id="9" dur="500" fill="hold"/>
                                        <p:tgtEl>
                                          <p:spTgt spid="3"/>
                                        </p:tgtEl>
                                        <p:attrNameLst>
                                          <p:attrName>ppt_x</p:attrName>
                                        </p:attrNameLst>
                                      </p:cBhvr>
                                      <p:tavLst>
                                        <p:tav tm="0">
                                          <p:val>
                                            <p:strVal val="#ppt_x"/>
                                          </p:val>
                                        </p:tav>
                                        <p:tav tm="100000">
                                          <p:val>
                                            <p:strVal val="#ppt_x"/>
                                          </p:val>
                                        </p:tav>
                                      </p:tavLst>
                                    </p:anim>
                                    <p:anim calcmode="lin" valueType="num">
                                      <p:cBhvr>
                                        <p:cTn id="10" dur="500" fill="hold"/>
                                        <p:tgtEl>
                                          <p:spTgt spid="3"/>
                                        </p:tgtEl>
                                        <p:attrNameLst>
                                          <p:attrName>ppt_y</p:attrName>
                                        </p:attrNameLst>
                                      </p:cBhvr>
                                      <p:tavLst>
                                        <p:tav tm="0">
                                          <p:val>
                                            <p:strVal val="#ppt_h+1"/>
                                          </p:val>
                                        </p:tav>
                                        <p:tav tm="100000">
                                          <p:val>
                                            <p:strVal val="#ppt_y"/>
                                          </p:val>
                                        </p:tav>
                                      </p:tavLst>
                                    </p:anim>
                                    <p:animEffect transition="in" filter="fade">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5" descr="E:\4 -IMÁGENES\PLANTILLAS\GRIS TRAMADO.jpg"/>
          <p:cNvPicPr>
            <a:picLocks noChangeAspect="1" noChangeArrowheads="1"/>
          </p:cNvPicPr>
          <p:nvPr/>
        </p:nvPicPr>
        <p:blipFill>
          <a:blip r:embed="rId2" cstate="print"/>
          <a:srcRect l="3358" t="3206" r="1794" b="5159"/>
          <a:stretch>
            <a:fillRect/>
          </a:stretch>
        </p:blipFill>
        <p:spPr bwMode="auto">
          <a:xfrm>
            <a:off x="0" y="0"/>
            <a:ext cx="9145588" cy="5715000"/>
          </a:xfrm>
          <a:prstGeom prst="rect">
            <a:avLst/>
          </a:prstGeom>
          <a:noFill/>
          <a:ln w="9525">
            <a:noFill/>
            <a:miter lim="800000"/>
            <a:headEnd/>
            <a:tailEnd/>
          </a:ln>
        </p:spPr>
      </p:pic>
      <p:sp>
        <p:nvSpPr>
          <p:cNvPr id="27651" name="2 Rectángulo"/>
          <p:cNvSpPr>
            <a:spLocks noChangeArrowheads="1"/>
          </p:cNvSpPr>
          <p:nvPr/>
        </p:nvSpPr>
        <p:spPr bwMode="auto">
          <a:xfrm>
            <a:off x="2051050" y="1633538"/>
            <a:ext cx="5094288" cy="2554287"/>
          </a:xfrm>
          <a:prstGeom prst="rect">
            <a:avLst/>
          </a:prstGeom>
          <a:noFill/>
          <a:ln w="9525">
            <a:noFill/>
            <a:miter lim="800000"/>
            <a:headEnd/>
            <a:tailEnd/>
          </a:ln>
        </p:spPr>
        <p:txBody>
          <a:bodyPr>
            <a:spAutoFit/>
          </a:bodyPr>
          <a:lstStyle/>
          <a:p>
            <a:pPr algn="ctr"/>
            <a:r>
              <a:rPr lang="es-AR" sz="2000" b="1" i="1">
                <a:solidFill>
                  <a:srgbClr val="00D000"/>
                </a:solidFill>
                <a:latin typeface="Baskerville Old Face" pitchFamily="18" charset="0"/>
              </a:rPr>
              <a:t>Más 65.000 gingkos se alinean en las calles de Tokio. Considerado por los japoneses como 'el portador de la esperanza' -algunos de ellos sobrevivieron al bombardeo de Hiroshima-, sus brillantes colores alegran jardines como el de Meiji Shrine (en la foto). También se le conoce como el árbol de los 40 escudos. Sea cual sea su nombre, a nosotros nos chifla.</a:t>
            </a: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4" descr="Túnel Ginkgo (Tokio): el portador de la esperanza"/>
          <p:cNvPicPr>
            <a:picLocks noChangeAspect="1" noChangeArrowheads="1"/>
          </p:cNvPicPr>
          <p:nvPr/>
        </p:nvPicPr>
        <p:blipFill>
          <a:blip r:embed="rId2" cstate="print">
            <a:lum contrast="20000"/>
          </a:blip>
          <a:srcRect/>
          <a:stretch>
            <a:fillRect/>
          </a:stretch>
        </p:blipFill>
        <p:spPr bwMode="auto">
          <a:xfrm>
            <a:off x="0" y="0"/>
            <a:ext cx="9144000" cy="5743575"/>
          </a:xfrm>
          <a:prstGeom prst="rect">
            <a:avLst/>
          </a:prstGeom>
          <a:noFill/>
          <a:ln w="9525">
            <a:noFill/>
            <a:miter lim="800000"/>
            <a:headEnd/>
            <a:tailEnd/>
          </a:ln>
        </p:spPr>
      </p:pic>
      <p:sp>
        <p:nvSpPr>
          <p:cNvPr id="3" name="2 Rectángulo"/>
          <p:cNvSpPr>
            <a:spLocks noChangeArrowheads="1"/>
          </p:cNvSpPr>
          <p:nvPr/>
        </p:nvSpPr>
        <p:spPr bwMode="auto">
          <a:xfrm>
            <a:off x="2268538" y="2425700"/>
            <a:ext cx="4572000" cy="708025"/>
          </a:xfrm>
          <a:prstGeom prst="rect">
            <a:avLst/>
          </a:prstGeom>
          <a:solidFill>
            <a:schemeClr val="tx1"/>
          </a:solidFill>
          <a:ln w="9525">
            <a:noFill/>
            <a:miter lim="800000"/>
            <a:headEnd/>
            <a:tailEnd/>
          </a:ln>
        </p:spPr>
        <p:txBody>
          <a:bodyPr>
            <a:spAutoFit/>
          </a:bodyPr>
          <a:lstStyle/>
          <a:p>
            <a:pPr algn="ctr"/>
            <a:r>
              <a:rPr lang="es-AR" sz="2000" b="1" i="1">
                <a:solidFill>
                  <a:srgbClr val="00FF00"/>
                </a:solidFill>
                <a:latin typeface="Baskerville Old Face" pitchFamily="18" charset="0"/>
              </a:rPr>
              <a:t>Túnel Ginkgo (Tokio): el portador de la esperanza</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8" presetClass="entr" presetSubtype="0" accel="10000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ppt_w*2.5"/>
                                          </p:val>
                                        </p:tav>
                                        <p:tav tm="100000">
                                          <p:val>
                                            <p:strVal val="#ppt_w"/>
                                          </p:val>
                                        </p:tav>
                                      </p:tavLst>
                                    </p:anim>
                                    <p:anim calcmode="lin" valueType="num">
                                      <p:cBhvr>
                                        <p:cTn id="8" dur="500" fill="hold"/>
                                        <p:tgtEl>
                                          <p:spTgt spid="3"/>
                                        </p:tgtEl>
                                        <p:attrNameLst>
                                          <p:attrName>ppt_h</p:attrName>
                                        </p:attrNameLst>
                                      </p:cBhvr>
                                      <p:tavLst>
                                        <p:tav tm="0">
                                          <p:val>
                                            <p:strVal val="#ppt_h*0.01"/>
                                          </p:val>
                                        </p:tav>
                                        <p:tav tm="100000">
                                          <p:val>
                                            <p:strVal val="#ppt_h"/>
                                          </p:val>
                                        </p:tav>
                                      </p:tavLst>
                                    </p:anim>
                                    <p:anim calcmode="lin" valueType="num">
                                      <p:cBhvr>
                                        <p:cTn id="9" dur="500" fill="hold"/>
                                        <p:tgtEl>
                                          <p:spTgt spid="3"/>
                                        </p:tgtEl>
                                        <p:attrNameLst>
                                          <p:attrName>ppt_x</p:attrName>
                                        </p:attrNameLst>
                                      </p:cBhvr>
                                      <p:tavLst>
                                        <p:tav tm="0">
                                          <p:val>
                                            <p:strVal val="#ppt_x"/>
                                          </p:val>
                                        </p:tav>
                                        <p:tav tm="100000">
                                          <p:val>
                                            <p:strVal val="#ppt_x"/>
                                          </p:val>
                                        </p:tav>
                                      </p:tavLst>
                                    </p:anim>
                                    <p:anim calcmode="lin" valueType="num">
                                      <p:cBhvr>
                                        <p:cTn id="10" dur="500" fill="hold"/>
                                        <p:tgtEl>
                                          <p:spTgt spid="3"/>
                                        </p:tgtEl>
                                        <p:attrNameLst>
                                          <p:attrName>ppt_y</p:attrName>
                                        </p:attrNameLst>
                                      </p:cBhvr>
                                      <p:tavLst>
                                        <p:tav tm="0">
                                          <p:val>
                                            <p:strVal val="#ppt_h+1"/>
                                          </p:val>
                                        </p:tav>
                                        <p:tav tm="100000">
                                          <p:val>
                                            <p:strVal val="#ppt_y"/>
                                          </p:val>
                                        </p:tav>
                                      </p:tavLst>
                                    </p:anim>
                                    <p:animEffect transition="in" filter="fade">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5" descr="E:\4 -IMÁGENES\PLANTILLAS\GRIS TRAMADO.jpg"/>
          <p:cNvPicPr>
            <a:picLocks noChangeAspect="1" noChangeArrowheads="1"/>
          </p:cNvPicPr>
          <p:nvPr/>
        </p:nvPicPr>
        <p:blipFill>
          <a:blip r:embed="rId2" cstate="print"/>
          <a:srcRect l="3358" t="3206" r="1794" b="5159"/>
          <a:stretch>
            <a:fillRect/>
          </a:stretch>
        </p:blipFill>
        <p:spPr bwMode="auto">
          <a:xfrm>
            <a:off x="0" y="0"/>
            <a:ext cx="9145588" cy="5715000"/>
          </a:xfrm>
          <a:prstGeom prst="rect">
            <a:avLst/>
          </a:prstGeom>
          <a:noFill/>
          <a:ln w="9525">
            <a:noFill/>
            <a:miter lim="800000"/>
            <a:headEnd/>
            <a:tailEnd/>
          </a:ln>
        </p:spPr>
      </p:pic>
      <p:sp>
        <p:nvSpPr>
          <p:cNvPr id="29699" name="2 Rectángulo"/>
          <p:cNvSpPr>
            <a:spLocks noChangeArrowheads="1"/>
          </p:cNvSpPr>
          <p:nvPr/>
        </p:nvSpPr>
        <p:spPr bwMode="auto">
          <a:xfrm>
            <a:off x="2124075" y="1417638"/>
            <a:ext cx="5094288" cy="2862262"/>
          </a:xfrm>
          <a:prstGeom prst="rect">
            <a:avLst/>
          </a:prstGeom>
          <a:noFill/>
          <a:ln w="9525">
            <a:noFill/>
            <a:miter lim="800000"/>
            <a:headEnd/>
            <a:tailEnd/>
          </a:ln>
        </p:spPr>
        <p:txBody>
          <a:bodyPr>
            <a:spAutoFit/>
          </a:bodyPr>
          <a:lstStyle/>
          <a:p>
            <a:pPr algn="ctr"/>
            <a:r>
              <a:rPr lang="es-AR" sz="2000" b="1" i="1">
                <a:solidFill>
                  <a:srgbClr val="00D000"/>
                </a:solidFill>
                <a:latin typeface="Baskerville Old Face" pitchFamily="18" charset="0"/>
              </a:rPr>
              <a:t>Otro lugar donde la naturaleza es capaz de dejarnos con la boca abierta son los bosques de Drenthe, una de las regiones más verdes de Holanda. En otoño, los túneles de árboles desnudos y entrelazados impresionan (y mucho). Lo ideal para descubrirlos es subirse a la bicicleta y pedalear por alguno de los 1.400 kilómetros de carril bici que hay repartidos por la región.</a:t>
            </a: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4" descr="Bosques de Drenthe (Holanda): la región más verde del país"/>
          <p:cNvPicPr>
            <a:picLocks noChangeAspect="1" noChangeArrowheads="1"/>
          </p:cNvPicPr>
          <p:nvPr/>
        </p:nvPicPr>
        <p:blipFill>
          <a:blip r:embed="rId2" cstate="print">
            <a:lum contrast="20000"/>
          </a:blip>
          <a:srcRect/>
          <a:stretch>
            <a:fillRect/>
          </a:stretch>
        </p:blipFill>
        <p:spPr bwMode="auto">
          <a:xfrm>
            <a:off x="0" y="0"/>
            <a:ext cx="9144000" cy="5743575"/>
          </a:xfrm>
          <a:prstGeom prst="rect">
            <a:avLst/>
          </a:prstGeom>
          <a:noFill/>
          <a:ln w="9525">
            <a:noFill/>
            <a:miter lim="800000"/>
            <a:headEnd/>
            <a:tailEnd/>
          </a:ln>
        </p:spPr>
      </p:pic>
      <p:sp>
        <p:nvSpPr>
          <p:cNvPr id="3" name="2 Rectángulo"/>
          <p:cNvSpPr>
            <a:spLocks noChangeArrowheads="1"/>
          </p:cNvSpPr>
          <p:nvPr/>
        </p:nvSpPr>
        <p:spPr bwMode="auto">
          <a:xfrm>
            <a:off x="2339975" y="2352675"/>
            <a:ext cx="4572000" cy="708025"/>
          </a:xfrm>
          <a:prstGeom prst="rect">
            <a:avLst/>
          </a:prstGeom>
          <a:solidFill>
            <a:schemeClr val="tx1"/>
          </a:solidFill>
          <a:ln w="9525">
            <a:noFill/>
            <a:miter lim="800000"/>
            <a:headEnd/>
            <a:tailEnd/>
          </a:ln>
        </p:spPr>
        <p:txBody>
          <a:bodyPr>
            <a:spAutoFit/>
          </a:bodyPr>
          <a:lstStyle/>
          <a:p>
            <a:pPr algn="ctr"/>
            <a:r>
              <a:rPr lang="es-AR" sz="2000" b="1" i="1">
                <a:solidFill>
                  <a:srgbClr val="00FF00"/>
                </a:solidFill>
                <a:latin typeface="Baskerville Old Face" pitchFamily="18" charset="0"/>
              </a:rPr>
              <a:t>Bosques de Drenthe (Holanda): la región más verde del país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8" presetClass="entr" presetSubtype="0" accel="10000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ppt_w*2.5"/>
                                          </p:val>
                                        </p:tav>
                                        <p:tav tm="100000">
                                          <p:val>
                                            <p:strVal val="#ppt_w"/>
                                          </p:val>
                                        </p:tav>
                                      </p:tavLst>
                                    </p:anim>
                                    <p:anim calcmode="lin" valueType="num">
                                      <p:cBhvr>
                                        <p:cTn id="8" dur="500" fill="hold"/>
                                        <p:tgtEl>
                                          <p:spTgt spid="3"/>
                                        </p:tgtEl>
                                        <p:attrNameLst>
                                          <p:attrName>ppt_h</p:attrName>
                                        </p:attrNameLst>
                                      </p:cBhvr>
                                      <p:tavLst>
                                        <p:tav tm="0">
                                          <p:val>
                                            <p:strVal val="#ppt_h*0.01"/>
                                          </p:val>
                                        </p:tav>
                                        <p:tav tm="100000">
                                          <p:val>
                                            <p:strVal val="#ppt_h"/>
                                          </p:val>
                                        </p:tav>
                                      </p:tavLst>
                                    </p:anim>
                                    <p:anim calcmode="lin" valueType="num">
                                      <p:cBhvr>
                                        <p:cTn id="9" dur="500" fill="hold"/>
                                        <p:tgtEl>
                                          <p:spTgt spid="3"/>
                                        </p:tgtEl>
                                        <p:attrNameLst>
                                          <p:attrName>ppt_x</p:attrName>
                                        </p:attrNameLst>
                                      </p:cBhvr>
                                      <p:tavLst>
                                        <p:tav tm="0">
                                          <p:val>
                                            <p:strVal val="#ppt_x"/>
                                          </p:val>
                                        </p:tav>
                                        <p:tav tm="100000">
                                          <p:val>
                                            <p:strVal val="#ppt_x"/>
                                          </p:val>
                                        </p:tav>
                                      </p:tavLst>
                                    </p:anim>
                                    <p:anim calcmode="lin" valueType="num">
                                      <p:cBhvr>
                                        <p:cTn id="10" dur="500" fill="hold"/>
                                        <p:tgtEl>
                                          <p:spTgt spid="3"/>
                                        </p:tgtEl>
                                        <p:attrNameLst>
                                          <p:attrName>ppt_y</p:attrName>
                                        </p:attrNameLst>
                                      </p:cBhvr>
                                      <p:tavLst>
                                        <p:tav tm="0">
                                          <p:val>
                                            <p:strVal val="#ppt_h+1"/>
                                          </p:val>
                                        </p:tav>
                                        <p:tav tm="100000">
                                          <p:val>
                                            <p:strVal val="#ppt_y"/>
                                          </p:val>
                                        </p:tav>
                                      </p:tavLst>
                                    </p:anim>
                                    <p:animEffect transition="in" filter="fade">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4" descr="http://cdn.recreoviral.com/wp-content/uploads/2014/05/tunel-de-arboles-en-sakura-japon.jpg"/>
          <p:cNvPicPr>
            <a:picLocks noChangeAspect="1" noChangeArrowheads="1"/>
          </p:cNvPicPr>
          <p:nvPr/>
        </p:nvPicPr>
        <p:blipFill>
          <a:blip r:embed="rId2" cstate="print">
            <a:lum contrast="20000"/>
          </a:blip>
          <a:srcRec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3275856" y="4945732"/>
            <a:ext cx="2664296" cy="360040"/>
          </a:xfrm>
          <a:prstGeom prst="rect">
            <a:avLst/>
          </a:prstGeom>
          <a:solidFill>
            <a:srgbClr val="FFD5FF">
              <a:alpha val="64000"/>
            </a:srgbClr>
          </a:solidFill>
          <a:ln>
            <a:noFill/>
          </a:ln>
          <a:scene3d>
            <a:camera prst="orthographicFront"/>
            <a:lightRig rig="freez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AR" sz="1100" b="1" dirty="0">
                <a:solidFill>
                  <a:schemeClr val="tx1"/>
                </a:solidFill>
                <a:latin typeface="Baskerville Old Face" pitchFamily="18" charset="0"/>
              </a:rPr>
              <a:t>Chicha : ciudad de La Plata- </a:t>
            </a:r>
          </a:p>
          <a:p>
            <a:pPr algn="ctr">
              <a:defRPr/>
            </a:pPr>
            <a:r>
              <a:rPr lang="es-AR" sz="1100" b="1" dirty="0">
                <a:solidFill>
                  <a:schemeClr val="tx1"/>
                </a:solidFill>
                <a:latin typeface="Baskerville Old Face" pitchFamily="18" charset="0"/>
              </a:rPr>
              <a:t>República Argentina</a:t>
            </a:r>
            <a:endParaRPr lang="es-AR" sz="1100" b="1" dirty="0">
              <a:solidFill>
                <a:schemeClr val="tx1"/>
              </a:solidFill>
              <a:latin typeface="Baskerville Old Face" pitchFamily="18" charset="0"/>
            </a:endParaRPr>
          </a:p>
        </p:txBody>
      </p:sp>
      <p:sp>
        <p:nvSpPr>
          <p:cNvPr id="6" name="5 Rectángulo"/>
          <p:cNvSpPr/>
          <p:nvPr/>
        </p:nvSpPr>
        <p:spPr>
          <a:xfrm>
            <a:off x="3275856" y="2641476"/>
            <a:ext cx="2664296" cy="360040"/>
          </a:xfrm>
          <a:prstGeom prst="rect">
            <a:avLst/>
          </a:prstGeom>
          <a:solidFill>
            <a:srgbClr val="FFD5FF">
              <a:alpha val="64000"/>
            </a:srgbClr>
          </a:solidFill>
          <a:ln>
            <a:noFill/>
          </a:ln>
          <a:scene3d>
            <a:camera prst="orthographicFront"/>
            <a:lightRig rig="freez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AR" b="1" i="1" dirty="0">
                <a:solidFill>
                  <a:schemeClr val="tx1"/>
                </a:solidFill>
                <a:latin typeface="Baskerville Old Face" pitchFamily="18" charset="0"/>
              </a:rPr>
              <a:t>Árboles de Cerezo</a:t>
            </a:r>
            <a:endParaRPr lang="es-AR" b="1" i="1" dirty="0">
              <a:solidFill>
                <a:schemeClr val="tx1"/>
              </a:solidFill>
              <a:latin typeface="Baskerville Old Face"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8" presetClass="entr" presetSubtype="0" ac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strVal val="#ppt_w*2.5"/>
                                          </p:val>
                                        </p:tav>
                                        <p:tav tm="100000">
                                          <p:val>
                                            <p:strVal val="#ppt_w"/>
                                          </p:val>
                                        </p:tav>
                                      </p:tavLst>
                                    </p:anim>
                                    <p:anim calcmode="lin" valueType="num">
                                      <p:cBhvr>
                                        <p:cTn id="8" dur="500" fill="hold"/>
                                        <p:tgtEl>
                                          <p:spTgt spid="6"/>
                                        </p:tgtEl>
                                        <p:attrNameLst>
                                          <p:attrName>ppt_h</p:attrName>
                                        </p:attrNameLst>
                                      </p:cBhvr>
                                      <p:tavLst>
                                        <p:tav tm="0">
                                          <p:val>
                                            <p:strVal val="#ppt_h*0.01"/>
                                          </p:val>
                                        </p:tav>
                                        <p:tav tm="100000">
                                          <p:val>
                                            <p:strVal val="#ppt_h"/>
                                          </p:val>
                                        </p:tav>
                                      </p:tavLst>
                                    </p:anim>
                                    <p:anim calcmode="lin" valueType="num">
                                      <p:cBhvr>
                                        <p:cTn id="9" dur="500" fill="hold"/>
                                        <p:tgtEl>
                                          <p:spTgt spid="6"/>
                                        </p:tgtEl>
                                        <p:attrNameLst>
                                          <p:attrName>ppt_x</p:attrName>
                                        </p:attrNameLst>
                                      </p:cBhvr>
                                      <p:tavLst>
                                        <p:tav tm="0">
                                          <p:val>
                                            <p:strVal val="#ppt_x"/>
                                          </p:val>
                                        </p:tav>
                                        <p:tav tm="100000">
                                          <p:val>
                                            <p:strVal val="#ppt_x"/>
                                          </p:val>
                                        </p:tav>
                                      </p:tavLst>
                                    </p:anim>
                                    <p:anim calcmode="lin" valueType="num">
                                      <p:cBhvr>
                                        <p:cTn id="10" dur="500" fill="hold"/>
                                        <p:tgtEl>
                                          <p:spTgt spid="6"/>
                                        </p:tgtEl>
                                        <p:attrNameLst>
                                          <p:attrName>ppt_y</p:attrName>
                                        </p:attrNameLst>
                                      </p:cBhvr>
                                      <p:tavLst>
                                        <p:tav tm="0">
                                          <p:val>
                                            <p:strVal val="#ppt_h+1"/>
                                          </p:val>
                                        </p:tav>
                                        <p:tav tm="100000">
                                          <p:val>
                                            <p:strVal val="#ppt_y"/>
                                          </p:val>
                                        </p:tav>
                                      </p:tavLst>
                                    </p:anim>
                                    <p:animEffect transition="in" filter="fade">
                                      <p:cBhvr>
                                        <p:cTn id="11" dur="5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47" presetClass="entr" presetSubtype="0" fill="hold"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
                                          </p:val>
                                        </p:tav>
                                        <p:tav tm="100000">
                                          <p:val>
                                            <p:strVal val="#ppt_x"/>
                                          </p:val>
                                        </p:tav>
                                      </p:tavLst>
                                    </p:anim>
                                    <p:anim calcmode="lin" valueType="num">
                                      <p:cBhvr>
                                        <p:cTn id="1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a:effectLst/>
        </p:spPr>
        <p:txBody>
          <a:bodyPr wrap="none" anchor="ctr"/>
          <a:lstStyle/>
          <a:p>
            <a:endParaRPr lang="es-ES">
              <a:solidFill>
                <a:srgbClr val="000000"/>
              </a:solidFill>
            </a:endParaRPr>
          </a:p>
        </p:txBody>
      </p:sp>
      <p:sp>
        <p:nvSpPr>
          <p:cNvPr id="410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a:effectLst/>
        </p:spPr>
        <p:txBody>
          <a:bodyPr wrap="none" anchor="ctr"/>
          <a:lstStyle/>
          <a:p>
            <a:pPr algn="ct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p:spPr>
      </p:pic>
      <p:sp>
        <p:nvSpPr>
          <p:cNvPr id="4104" name="Text Box 8"/>
          <p:cNvSpPr txBox="1">
            <a:spLocks noChangeArrowheads="1"/>
          </p:cNvSpPr>
          <p:nvPr/>
        </p:nvSpPr>
        <p:spPr bwMode="auto">
          <a:xfrm>
            <a:off x="0" y="1587500"/>
            <a:ext cx="9144000" cy="2369880"/>
          </a:xfrm>
          <a:prstGeom prst="rect">
            <a:avLst/>
          </a:prstGeom>
          <a:noFill/>
          <a:ln w="9525">
            <a:noFill/>
            <a:miter lim="800000"/>
            <a:headEnd/>
            <a:tailEnd/>
          </a:ln>
          <a:effec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9370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OS14Tu00DANELESDEARBOLES(CH)">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LOS14Tu00DANELESDEARBOLES(CH)</Template>
  <TotalTime>12</TotalTime>
  <Words>813</Words>
  <Application>Microsoft Office PowerPoint</Application>
  <PresentationFormat>Presentación en pantalla (16:10)</PresentationFormat>
  <Paragraphs>35</Paragraphs>
  <Slides>31</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31</vt:i4>
      </vt:variant>
    </vt:vector>
  </HeadingPairs>
  <TitlesOfParts>
    <vt:vector size="37" baseType="lpstr">
      <vt:lpstr>Arial</vt:lpstr>
      <vt:lpstr>Calibri</vt:lpstr>
      <vt:lpstr>Baskerville Old Face</vt:lpstr>
      <vt:lpstr>Kristen ITC</vt:lpstr>
      <vt:lpstr>LOS14Tu00DANELESDEARBOLES(CH)</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cp:lastModifiedBy>JOSE LUIS</cp:lastModifiedBy>
  <cp:revision>1</cp:revision>
  <dcterms:created xsi:type="dcterms:W3CDTF">2015-02-27T15:01:45Z</dcterms:created>
  <dcterms:modified xsi:type="dcterms:W3CDTF">2015-02-27T15:14:35Z</dcterms:modified>
</cp:coreProperties>
</file>