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52" r:id="rId3"/>
    <p:sldId id="307" r:id="rId4"/>
    <p:sldId id="354" r:id="rId5"/>
    <p:sldId id="317" r:id="rId6"/>
    <p:sldId id="333" r:id="rId7"/>
    <p:sldId id="262" r:id="rId8"/>
    <p:sldId id="292" r:id="rId9"/>
    <p:sldId id="353" r:id="rId10"/>
    <p:sldId id="339" r:id="rId11"/>
    <p:sldId id="323" r:id="rId12"/>
    <p:sldId id="293" r:id="rId13"/>
    <p:sldId id="286" r:id="rId14"/>
    <p:sldId id="347" r:id="rId15"/>
    <p:sldId id="315" r:id="rId16"/>
    <p:sldId id="334" r:id="rId17"/>
    <p:sldId id="320" r:id="rId18"/>
    <p:sldId id="298" r:id="rId19"/>
    <p:sldId id="289" r:id="rId20"/>
    <p:sldId id="294" r:id="rId21"/>
    <p:sldId id="288" r:id="rId22"/>
    <p:sldId id="267" r:id="rId23"/>
    <p:sldId id="276" r:id="rId24"/>
    <p:sldId id="325" r:id="rId25"/>
    <p:sldId id="260" r:id="rId26"/>
    <p:sldId id="324" r:id="rId27"/>
    <p:sldId id="269" r:id="rId28"/>
    <p:sldId id="263" r:id="rId29"/>
    <p:sldId id="322" r:id="rId30"/>
    <p:sldId id="332" r:id="rId31"/>
    <p:sldId id="308" r:id="rId32"/>
    <p:sldId id="341" r:id="rId33"/>
    <p:sldId id="343" r:id="rId34"/>
    <p:sldId id="346" r:id="rId35"/>
    <p:sldId id="338" r:id="rId36"/>
    <p:sldId id="355" r:id="rId37"/>
    <p:sldId id="314" r:id="rId38"/>
    <p:sldId id="327" r:id="rId39"/>
    <p:sldId id="270" r:id="rId40"/>
    <p:sldId id="342" r:id="rId41"/>
    <p:sldId id="305" r:id="rId42"/>
    <p:sldId id="319" r:id="rId43"/>
    <p:sldId id="287" r:id="rId44"/>
    <p:sldId id="350" r:id="rId45"/>
    <p:sldId id="340" r:id="rId46"/>
    <p:sldId id="331" r:id="rId47"/>
    <p:sldId id="330" r:id="rId48"/>
    <p:sldId id="345" r:id="rId49"/>
    <p:sldId id="318" r:id="rId50"/>
    <p:sldId id="312" r:id="rId51"/>
    <p:sldId id="351" r:id="rId52"/>
    <p:sldId id="356" r:id="rId5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5ctuM/aBiDhvmVHgtxaWpw==" hashData="x9xbAGS/GkoG5ENVtWlZMxTo30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5D3AA"/>
    <a:srgbClr val="94E498"/>
    <a:srgbClr val="A4D76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76" d="100"/>
          <a:sy n="76" d="100"/>
        </p:scale>
        <p:origin x="-816" y="-1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" Type="http://schemas.openxmlformats.org/officeDocument/2006/relationships/slide" Target="slides/slide3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ableStyles" Target="tableStyles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F567D4-1F6A-4F76-8A23-662616C6DA4D}" type="datetimeFigureOut">
              <a:rPr lang="en-US"/>
              <a:pPr>
                <a:defRPr/>
              </a:pPr>
              <a:t>8/31/2020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61F390-4D8D-4B75-96CF-7B7A74C7EBEC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2825621"/>
      </p:ext>
    </p:extLst>
  </p:cSld>
  <p:clrMapOvr>
    <a:masterClrMapping/>
  </p:clrMapOvr>
  <p:transition advTm="468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9F9702-2FA1-48FB-BA7B-294639CA6E08}" type="datetimeFigureOut">
              <a:rPr lang="en-US"/>
              <a:pPr>
                <a:defRPr/>
              </a:pPr>
              <a:t>8/31/2020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953E03-2623-44B2-A10A-1F808381879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3485465"/>
      </p:ext>
    </p:extLst>
  </p:cSld>
  <p:clrMapOvr>
    <a:masterClrMapping/>
  </p:clrMapOvr>
  <p:transition advTm="468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04A099-C502-4CC3-99C2-94CD9E5F5431}" type="datetimeFigureOut">
              <a:rPr lang="en-US"/>
              <a:pPr>
                <a:defRPr/>
              </a:pPr>
              <a:t>8/31/2020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BBA777-741F-4171-AC5C-970C79D08ED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7866469"/>
      </p:ext>
    </p:extLst>
  </p:cSld>
  <p:clrMapOvr>
    <a:masterClrMapping/>
  </p:clrMapOvr>
  <p:transition advTm="468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56CB50-D4F3-4B99-AEDB-550874F80689}" type="datetimeFigureOut">
              <a:rPr lang="en-US"/>
              <a:pPr>
                <a:defRPr/>
              </a:pPr>
              <a:t>8/31/2020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CEBF49-DE1A-4733-B259-3CB81F9C834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2933560"/>
      </p:ext>
    </p:extLst>
  </p:cSld>
  <p:clrMapOvr>
    <a:masterClrMapping/>
  </p:clrMapOvr>
  <p:transition advTm="468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346AB5-01A6-4B14-B6DF-0FE58165A810}" type="datetimeFigureOut">
              <a:rPr lang="en-US"/>
              <a:pPr>
                <a:defRPr/>
              </a:pPr>
              <a:t>8/31/2020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64CF38-205C-48FE-A582-D116ECA8E6B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4897163"/>
      </p:ext>
    </p:extLst>
  </p:cSld>
  <p:clrMapOvr>
    <a:masterClrMapping/>
  </p:clrMapOvr>
  <p:transition advTm="468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E158E6-CB1E-475A-BD17-0426914A3BAA}" type="datetimeFigureOut">
              <a:rPr lang="en-US"/>
              <a:pPr>
                <a:defRPr/>
              </a:pPr>
              <a:t>8/31/2020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BD463E-F84F-4157-A48F-F2DDAD0AF1F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8018908"/>
      </p:ext>
    </p:extLst>
  </p:cSld>
  <p:clrMapOvr>
    <a:masterClrMapping/>
  </p:clrMapOvr>
  <p:transition advTm="468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9B7A82-E436-4137-A9EF-337F79476E84}" type="datetimeFigureOut">
              <a:rPr lang="en-US"/>
              <a:pPr>
                <a:defRPr/>
              </a:pPr>
              <a:t>8/31/2020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ABDF54-05E1-42E9-B6A1-426A02D6357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0915181"/>
      </p:ext>
    </p:extLst>
  </p:cSld>
  <p:clrMapOvr>
    <a:masterClrMapping/>
  </p:clrMapOvr>
  <p:transition advTm="468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C2396E-F1B5-496A-AC90-FE33BAF1DC06}" type="datetimeFigureOut">
              <a:rPr lang="en-US"/>
              <a:pPr>
                <a:defRPr/>
              </a:pPr>
              <a:t>8/31/2020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D2EAC7-5C09-4B2E-BD72-9621621A394E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8474775"/>
      </p:ext>
    </p:extLst>
  </p:cSld>
  <p:clrMapOvr>
    <a:masterClrMapping/>
  </p:clrMapOvr>
  <p:transition advTm="468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5AC1B9-7D66-4692-8382-BDDDEDA0147F}" type="datetimeFigureOut">
              <a:rPr lang="en-US"/>
              <a:pPr>
                <a:defRPr/>
              </a:pPr>
              <a:t>8/31/2020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86E449-8EB3-40B5-A474-DBB26636D51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4228079"/>
      </p:ext>
    </p:extLst>
  </p:cSld>
  <p:clrMapOvr>
    <a:masterClrMapping/>
  </p:clrMapOvr>
  <p:transition advTm="468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E6A31E-704F-4C1C-8BAF-A0CE5B6BF31C}" type="datetimeFigureOut">
              <a:rPr lang="en-US"/>
              <a:pPr>
                <a:defRPr/>
              </a:pPr>
              <a:t>8/31/2020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C73D17-3C2B-44FF-B48A-A7A21F7B01D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6323045"/>
      </p:ext>
    </p:extLst>
  </p:cSld>
  <p:clrMapOvr>
    <a:masterClrMapping/>
  </p:clrMapOvr>
  <p:transition advTm="468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3B8CCE-5599-4214-81FB-1B16C9F03147}" type="datetimeFigureOut">
              <a:rPr lang="en-US"/>
              <a:pPr>
                <a:defRPr/>
              </a:pPr>
              <a:t>8/31/2020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300FE6-6185-4625-82D0-37D650B58B28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0863836"/>
      </p:ext>
    </p:extLst>
  </p:cSld>
  <p:clrMapOvr>
    <a:masterClrMapping/>
  </p:clrMapOvr>
  <p:transition advTm="468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1590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98B348B-00EE-4763-961A-DFFD163922A1}" type="datetimeFigureOut">
              <a:rPr lang="en-US"/>
              <a:pPr>
                <a:defRPr/>
              </a:pPr>
              <a:t>8/31/2020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CE31B7E-3A97-4858-B626-B415E623F76D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468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2.png"/><Relationship Id="rId10" Type="http://schemas.openxmlformats.org/officeDocument/2006/relationships/image" Target="../media/image5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van\Pictures\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8075" y="0"/>
            <a:ext cx="69294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537170" y="620688"/>
            <a:ext cx="3816424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4400" dirty="0">
              <a:solidFill>
                <a:schemeClr val="bg1">
                  <a:lumMod val="75000"/>
                </a:schemeClr>
              </a:solidFill>
              <a:latin typeface="Edwardian Script ITC" pitchFamily="66" charset="0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400" dirty="0" err="1">
                <a:solidFill>
                  <a:schemeClr val="bg1">
                    <a:lumMod val="75000"/>
                  </a:schemeClr>
                </a:solidFill>
                <a:latin typeface="Edwardian Script ITC" pitchFamily="66" charset="0"/>
                <a:cs typeface="+mn-cs"/>
              </a:rPr>
              <a:t>Lluvia</a:t>
            </a:r>
            <a:r>
              <a:rPr lang="en-US" sz="4400" dirty="0">
                <a:solidFill>
                  <a:schemeClr val="bg1">
                    <a:lumMod val="75000"/>
                  </a:schemeClr>
                </a:solidFill>
                <a:latin typeface="Edwardian Script ITC" pitchFamily="66" charset="0"/>
                <a:cs typeface="+mn-cs"/>
              </a:rPr>
              <a:t> de </a:t>
            </a:r>
            <a:r>
              <a:rPr lang="en-US" sz="4400" dirty="0" err="1">
                <a:solidFill>
                  <a:schemeClr val="bg1">
                    <a:lumMod val="75000"/>
                  </a:schemeClr>
                </a:solidFill>
                <a:latin typeface="Edwardian Script ITC" pitchFamily="66" charset="0"/>
                <a:cs typeface="+mn-cs"/>
              </a:rPr>
              <a:t>otoño</a:t>
            </a:r>
            <a:endParaRPr lang="en-US" sz="4400" dirty="0">
              <a:solidFill>
                <a:schemeClr val="bg1">
                  <a:lumMod val="75000"/>
                </a:schemeClr>
              </a:solidFill>
              <a:latin typeface="Edwardian Script ITC" pitchFamily="66" charset="0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828800" y="5943600"/>
            <a:ext cx="1676400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dirty="0" err="1">
                <a:solidFill>
                  <a:schemeClr val="bg1">
                    <a:lumMod val="75000"/>
                  </a:schemeClr>
                </a:solidFill>
                <a:latin typeface="Edwardian Script ITC" pitchFamily="66" charset="0"/>
                <a:cs typeface="+mn-cs"/>
              </a:rPr>
              <a:t>Hy</a:t>
            </a:r>
            <a:r>
              <a:rPr lang="en-US" sz="3600" dirty="0">
                <a:solidFill>
                  <a:schemeClr val="bg1">
                    <a:lumMod val="75000"/>
                  </a:schemeClr>
                </a:solidFill>
                <a:latin typeface="Edwardian Script ITC" pitchFamily="66" charset="0"/>
                <a:cs typeface="+mn-cs"/>
              </a:rPr>
              <a:t>-Van</a:t>
            </a:r>
            <a:endParaRPr lang="en-US" sz="3600" dirty="0">
              <a:solidFill>
                <a:schemeClr val="bg1">
                  <a:lumMod val="75000"/>
                </a:schemeClr>
              </a:solidFill>
              <a:latin typeface="Edwardian Script ITC" pitchFamily="66" charset="0"/>
              <a:cs typeface="+mn-cs"/>
            </a:endParaRPr>
          </a:p>
        </p:txBody>
      </p:sp>
    </p:spTree>
  </p:cSld>
  <p:clrMapOvr>
    <a:masterClrMapping/>
  </p:clrMapOvr>
  <p:transition advTm="5000">
    <p:sndAc>
      <p:stSnd>
        <p:snd r:embed="rId2" name="Thu-Giọt Mưa Thu-Hà Thanh 3.00MB 4.22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van\Pictures\8_resiz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08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838200" y="3200400"/>
            <a:ext cx="5970312" cy="92333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dirty="0" err="1">
                <a:ln/>
                <a:solidFill>
                  <a:schemeClr val="accent3"/>
                </a:solidFill>
                <a:latin typeface="Times New Roman" pitchFamily="18" charset="0"/>
                <a:cs typeface="Times New Roman" pitchFamily="18" charset="0"/>
              </a:rPr>
              <a:t>Giọt</a:t>
            </a:r>
            <a:r>
              <a:rPr lang="en-US" sz="5400" b="1" dirty="0">
                <a:ln/>
                <a:solidFill>
                  <a:schemeClr val="accent3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400" b="1" dirty="0" err="1">
                <a:ln/>
                <a:solidFill>
                  <a:schemeClr val="accent3"/>
                </a:solidFill>
                <a:latin typeface="Times New Roman" pitchFamily="18" charset="0"/>
                <a:cs typeface="Times New Roman" pitchFamily="18" charset="0"/>
              </a:rPr>
              <a:t>Mưa</a:t>
            </a:r>
            <a:r>
              <a:rPr lang="en-US" sz="5400" b="1" dirty="0">
                <a:ln/>
                <a:solidFill>
                  <a:schemeClr val="accent3"/>
                </a:solidFill>
                <a:latin typeface="Times New Roman" pitchFamily="18" charset="0"/>
                <a:cs typeface="Times New Roman" pitchFamily="18" charset="0"/>
              </a:rPr>
              <a:t> Thu</a:t>
            </a:r>
            <a:endParaRPr lang="en-US" sz="5400" b="1" dirty="0">
              <a:ln/>
              <a:solidFill>
                <a:schemeClr val="accent3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76" name="TextBox 4"/>
          <p:cNvSpPr txBox="1">
            <a:spLocks noChangeArrowheads="1"/>
          </p:cNvSpPr>
          <p:nvPr/>
        </p:nvSpPr>
        <p:spPr bwMode="auto">
          <a:xfrm>
            <a:off x="1752600" y="4572000"/>
            <a:ext cx="411480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en-US" sz="2400">
                <a:solidFill>
                  <a:srgbClr val="A4D76B"/>
                </a:solidFill>
                <a:latin typeface="Times New Roman" pitchFamily="18" charset="0"/>
                <a:cs typeface="Times New Roman" pitchFamily="18" charset="0"/>
              </a:rPr>
              <a:t>Nhạc: Đặng Thế Phong</a:t>
            </a:r>
          </a:p>
          <a:p>
            <a:pPr algn="ctr"/>
            <a:r>
              <a:rPr lang="en-US" sz="2400">
                <a:solidFill>
                  <a:srgbClr val="A4D76B"/>
                </a:solidFill>
                <a:latin typeface="Times New Roman" pitchFamily="18" charset="0"/>
                <a:cs typeface="Times New Roman" pitchFamily="18" charset="0"/>
              </a:rPr>
              <a:t>Hà Thanh ca</a:t>
            </a:r>
          </a:p>
        </p:txBody>
      </p:sp>
    </p:spTree>
  </p:cSld>
  <p:clrMapOvr>
    <a:masterClrMapping/>
  </p:clrMapOvr>
  <p:transition advTm="65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van\Pictures\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329863" cy="688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van\Pictures\Mưa-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1150" y="-228600"/>
            <a:ext cx="9664700" cy="723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van\Pictures\3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90600" y="0"/>
            <a:ext cx="11112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4" descr="rainxxx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van\Pictures\2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33400"/>
            <a:ext cx="9209088" cy="739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4" descr="C:\Users\van\Pictures\11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27038" y="0"/>
            <a:ext cx="95710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van\Pictures\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350"/>
            <a:ext cx="9144000" cy="687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Documents and Settings\Van\My Documents\My Pictures\Rain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3171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van\Pictures\26_resiz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2695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van\Pictures\1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van\Pictures\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0"/>
            <a:ext cx="5008563" cy="688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Documents and Settings\Owner\My Documents\My Pictures\Rain-1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43000" y="0"/>
            <a:ext cx="10287000" cy="723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Documents and Settings\Owner\My Documents\My Pictures\Windy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400" y="-114300"/>
            <a:ext cx="9472613" cy="712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van\Pictures\R-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5525" y="0"/>
            <a:ext cx="45529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van\Pictures\31_resiz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938"/>
            <a:ext cx="9144000" cy="68738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Users\van\Pictures\2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Users\van\Pictures\2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400" y="-114300"/>
            <a:ext cx="9448800" cy="704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Users\van\Pictures\21_resiz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Users\van\Pictures\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Users\van\Pictures\11_resiz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Documents and Settings\Van\My Documents\My Pictures\Rain-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813" y="0"/>
            <a:ext cx="9167813" cy="723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4" descr="עלה צהוב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:\Documents and Settings\Van\My Documents\My Pictures\Rain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19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Users\van\Pictures\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Users\van\Pictures\0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2113" y="0"/>
            <a:ext cx="58197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van\Pictures\Mưa-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400" y="-152400"/>
            <a:ext cx="9448800" cy="769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C:\Users\van\Pictures\2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5932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C:\Users\van\Pictures\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35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C:\Users\van\Pictures\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81000" y="-38100"/>
            <a:ext cx="9525000" cy="689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C:\Users\van\Pictures\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C:\Users\van\Pictures\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C:\Documents and Settings\Owner\My Documents\My Pictures\RW-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392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C:\Users\van\Pictures\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0"/>
            <a:ext cx="8077200" cy="730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C:\Users\van\Pictures\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85800" y="0"/>
            <a:ext cx="103314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C:\Documents and Settings\Owner\My Documents\My Pictures\Rain-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5156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900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C:\Users\van\Pictures\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-415925"/>
            <a:ext cx="5181600" cy="727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C:\Users\van\Pictures\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C:\Users\van\Pictures\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2219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C:\Users\van\Pictures\R-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1750" y="0"/>
            <a:ext cx="4133850" cy="708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C:\Users\van\Pictures\2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68400" y="0"/>
            <a:ext cx="103124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2000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C:\Users\van\Pictures\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68363"/>
            <a:ext cx="9144000" cy="512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C:\Users\van\Pictures\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75"/>
            <a:ext cx="9144000" cy="688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3000"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C:\Users\van\Pictures\2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C:\Documents and Settings\Owner\My Documents\My Pictures\SR-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-12700"/>
            <a:ext cx="5791200" cy="688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3" descr="C:\Users\van\Pictures\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C:\Users\van\Pictures\R-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C:\Users\van\Pictures\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63050" cy="723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C:\Users\van\Pictures\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14400" y="0"/>
            <a:ext cx="10629900" cy="708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9000"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luie d'automne - Hy Van .. 07 10 2014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Pluie d'automne - Hy Van .. 07 10 2014</Template>
  <TotalTime>2</TotalTime>
  <Words>31</Words>
  <Application>Microsoft Office PowerPoint</Application>
  <PresentationFormat>Presentación en pantalla (4:3)</PresentationFormat>
  <Paragraphs>8</Paragraphs>
  <Slides>51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51</vt:i4>
      </vt:variant>
    </vt:vector>
  </HeadingPairs>
  <TitlesOfParts>
    <vt:vector size="57" baseType="lpstr">
      <vt:lpstr>Calibri</vt:lpstr>
      <vt:lpstr>Arial</vt:lpstr>
      <vt:lpstr>Edwardian Script ITC</vt:lpstr>
      <vt:lpstr>Times New Roman</vt:lpstr>
      <vt:lpstr>Pluie d'automne - Hy Van .. 07 10 2014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2020-08-31T08:40:24Z</dcterms:created>
  <dcterms:modified xsi:type="dcterms:W3CDTF">2020-08-31T08:42:57Z</dcterms:modified>
</cp:coreProperties>
</file>