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"/>
  </p:notesMasterIdLst>
  <p:sldIdLst>
    <p:sldId id="258" r:id="rId3"/>
    <p:sldId id="259" r:id="rId4"/>
    <p:sldId id="260" r:id="rId5"/>
    <p:sldId id="261" r:id="rId6"/>
    <p:sldId id="262" r:id="rId7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0urCJ6cr/uUVQ1Nus+SySg==" hashData="R/LTUyEx0J90rvZkpaL0dTACMa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5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C0A498C-C05E-4F3B-AEE8-E390A123C5A5}" type="datetimeFigureOut">
              <a:rPr lang="es-ES"/>
              <a:pPr>
                <a:defRPr/>
              </a:pPr>
              <a:t>21/07/2021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6A97C22-E81A-4288-9D19-5BEA626A81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47547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6734E-DE8A-4B45-AFB5-4C1BA47FB145}" type="datetimeFigureOut">
              <a:rPr lang="es-ES"/>
              <a:pPr>
                <a:defRPr/>
              </a:pPr>
              <a:t>21/07/2021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0CE12-E628-4219-8E89-0BD9EB3D56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3025830"/>
      </p:ext>
    </p:extLst>
  </p:cSld>
  <p:clrMapOvr>
    <a:masterClrMapping/>
  </p:clrMapOvr>
  <p:transition spd="slow"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736BD-40A6-4893-A3B4-AF2FCCBA22EE}" type="datetimeFigureOut">
              <a:rPr lang="es-ES"/>
              <a:pPr>
                <a:defRPr/>
              </a:pPr>
              <a:t>21/07/2021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280D6-D65B-4F1D-BC58-9F31D3583B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0744398"/>
      </p:ext>
    </p:extLst>
  </p:cSld>
  <p:clrMapOvr>
    <a:masterClrMapping/>
  </p:clrMapOvr>
  <p:transition spd="slow"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24AFF0-BAFD-496B-AB26-EB63FDC0AA0C}" type="datetimeFigureOut">
              <a:rPr lang="es-ES"/>
              <a:pPr>
                <a:defRPr/>
              </a:pPr>
              <a:t>21/07/2021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7BCB9-8C17-4624-B29F-9291FFBFA6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0607323"/>
      </p:ext>
    </p:extLst>
  </p:cSld>
  <p:clrMapOvr>
    <a:masterClrMapping/>
  </p:clrMapOvr>
  <p:transition spd="slow"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87CFC-F994-4C37-8C15-3FCE2FF8B891}" type="datetimeFigureOut">
              <a:rPr lang="es-ES"/>
              <a:pPr>
                <a:defRPr/>
              </a:pPr>
              <a:t>21/07/2021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26B06-4532-47A9-AB37-872A3AE07B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4217676"/>
      </p:ext>
    </p:extLst>
  </p:cSld>
  <p:clrMapOvr>
    <a:masterClrMapping/>
  </p:clrMapOvr>
  <p:transition spd="slow"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02C33-F528-4DBE-93B8-1F9612BAE4BF}" type="datetimeFigureOut">
              <a:rPr lang="es-ES"/>
              <a:pPr>
                <a:defRPr/>
              </a:pPr>
              <a:t>21/07/2021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E9288-6727-457D-A3A8-C19043F861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2829973"/>
      </p:ext>
    </p:extLst>
  </p:cSld>
  <p:clrMapOvr>
    <a:masterClrMapping/>
  </p:clrMapOvr>
  <p:transition spd="slow"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B6A56-7562-45C0-92FD-5CDDD9827224}" type="datetimeFigureOut">
              <a:rPr lang="es-ES"/>
              <a:pPr>
                <a:defRPr/>
              </a:pPr>
              <a:t>21/07/2021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50CBA-D086-4A3D-A427-E22D10EC70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3270724"/>
      </p:ext>
    </p:extLst>
  </p:cSld>
  <p:clrMapOvr>
    <a:masterClrMapping/>
  </p:clrMapOvr>
  <p:transition spd="slow"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0B050-679E-4755-A674-1A5B8AC4CA50}" type="datetimeFigureOut">
              <a:rPr lang="es-ES"/>
              <a:pPr>
                <a:defRPr/>
              </a:pPr>
              <a:t>21/07/2021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6E8D1-E65C-4861-975E-089FEC9767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1550224"/>
      </p:ext>
    </p:extLst>
  </p:cSld>
  <p:clrMapOvr>
    <a:masterClrMapping/>
  </p:clrMapOvr>
  <p:transition spd="slow"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8556C-63EA-44D7-A23A-AC02FAFE70BE}" type="datetimeFigureOut">
              <a:rPr lang="es-ES"/>
              <a:pPr>
                <a:defRPr/>
              </a:pPr>
              <a:t>21/07/2021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34441-383E-497D-88D1-F291DDE26C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5956422"/>
      </p:ext>
    </p:extLst>
  </p:cSld>
  <p:clrMapOvr>
    <a:masterClrMapping/>
  </p:clrMapOvr>
  <p:transition spd="slow"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DE0FB-E23B-47C0-B348-EC5BC2390E99}" type="datetimeFigureOut">
              <a:rPr lang="es-ES"/>
              <a:pPr>
                <a:defRPr/>
              </a:pPr>
              <a:t>21/07/2021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BEEB4-E1F6-49A3-9BD9-AA65294051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9675306"/>
      </p:ext>
    </p:extLst>
  </p:cSld>
  <p:clrMapOvr>
    <a:masterClrMapping/>
  </p:clrMapOvr>
  <p:transition spd="slow"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DF9A3-FFF1-4A24-84E3-49286F063F51}" type="datetimeFigureOut">
              <a:rPr lang="es-ES"/>
              <a:pPr>
                <a:defRPr/>
              </a:pPr>
              <a:t>21/07/2021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28C2C-E96C-4E47-B7F9-0DC27F6CDE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8722293"/>
      </p:ext>
    </p:extLst>
  </p:cSld>
  <p:clrMapOvr>
    <a:masterClrMapping/>
  </p:clrMapOvr>
  <p:transition spd="slow"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973FF-186F-4168-B3CB-7C3C9D4198BE}" type="datetimeFigureOut">
              <a:rPr lang="es-ES"/>
              <a:pPr>
                <a:defRPr/>
              </a:pPr>
              <a:t>21/07/2021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137E6-465B-40E8-9950-50EF10D76B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8440245"/>
      </p:ext>
    </p:extLst>
  </p:cSld>
  <p:clrMapOvr>
    <a:masterClrMapping/>
  </p:clrMapOvr>
  <p:transition spd="slow"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718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FF176D-6C4D-4FF9-87AC-F6625927110D}" type="datetimeFigureOut">
              <a:rPr lang="es-ES"/>
              <a:pPr>
                <a:defRPr/>
              </a:pPr>
              <a:t>21/07/2021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38B4A2-D600-44D8-AAE5-9F0CA49BCF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1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LUVIA FOND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75" y="3536950"/>
            <a:ext cx="2214563" cy="66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1920x1080-px-city-rain-street-1328519-wallhere.com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1920x1080-px-In-Fear-movies-water-on-glass-1429067-wallhere.com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1920x1200-px-artistic-cars-London-paintings-rain-1737739-wallhere.com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1920x1200-px-cities-cityscapes-freiburg-Germany-night-1779745-wallhere.com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5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1920x1200-px-girl-happy-rain-umbrella-1750409-wallhere.com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thumb-1920-240940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000">
    <p:sndAc>
      <p:stSnd>
        <p:snd r:embed="rId2" name="Frank Sinatra - Singing in the Ra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10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2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40" presetID="31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52" presetID="29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62" presetID="42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7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73" presetID="3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5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87" presetID="42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8x1365-px-animals-baby-cute-duck-love-1763971-wallhere.co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2048x1536-px-asians-faces-fun-generation-girls-1839121-wallhere.com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c89302b1ba76b77ca6f2abeb43c209b7-7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thumb-1920-299388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thumb-1920-206524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mini_2560x1600-px-architecture-ART-artistic-artwork-building-1667701-wallhere.com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mini_girl-child-rain-dress-wet-1091886-wallhere.com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52" presetClass="exit" presetSubtype="0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8" presetID="23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27" presetID="17" presetClass="exit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36" presetID="3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53" presetID="52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5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5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71" presetID="29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i_wallhaven-01mrp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st-petersburg-street-rain-beautiful-silhouette-umbrellas-beautiful-moo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sunlight-women-outdoors-women-model-blonde-depth-of-field-635167-wallhere.com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mini_white-black-monochrome-rain-umbrella-dress-137976-wallhere.com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mini_wallhaven-96xl2x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188" y="0"/>
            <a:ext cx="9786938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10 Imagen" descr="mini_monochrome-street-water-nature-rain-photography-865634-wallhere.com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75" y="0"/>
            <a:ext cx="92868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9" presetID="2" presetClass="exit" presetSubtype="1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9" presetID="43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42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800">
                                          <p:stCondLst>
                                            <p:cond delay="4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800">
                                          <p:stCondLst>
                                            <p:cond delay="4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700">
                                          <p:stCondLst>
                                            <p:cond delay="6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30" presetID="12" presetClass="exit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7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40" presetID="12" presetClass="exit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41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49" presetID="3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61" presetID="5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ini_2560x1600-px-anime-architecture-ART-artistic-buildings-1781685-wallhere.co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black-monochrome-flowers-street-night-abstract-287098-wallhere.com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mini_autumn-sky-panorama-nature-colors-beautiful-966527-wallhere.com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for a beauti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4084638"/>
            <a:ext cx="15827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8" presetID="53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1500"/>
                            </p:stCondLst>
                            <p:childTnLst>
                              <p:par>
                                <p:cTn id="33" presetID="29" presetClass="exit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0" presetClass="exit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luvia-merch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lluvia-merche</Template>
  <TotalTime>2</TotalTime>
  <Words>16</Words>
  <Application>Microsoft Office PowerPoint</Application>
  <PresentationFormat>Presentación en pantalla (16:9)</PresentationFormat>
  <Paragraphs>2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Calibri</vt:lpstr>
      <vt:lpstr>Arial</vt:lpstr>
      <vt:lpstr>lluvia-merche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2021-07-21T14:42:26Z</dcterms:created>
  <dcterms:modified xsi:type="dcterms:W3CDTF">2021-07-21T14:44:58Z</dcterms:modified>
</cp:coreProperties>
</file>