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</p:sldIdLst>
  <p:sldSz cx="23956963" cy="14905038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w3Fe5FCvXxAg8dJ35EzBQ==" hashData="SqltPP0x6DKdBj1oLSGknvR3X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FF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441" autoAdjust="0"/>
    <p:restoredTop sz="94660"/>
  </p:normalViewPr>
  <p:slideViewPr>
    <p:cSldViewPr>
      <p:cViewPr varScale="1">
        <p:scale>
          <a:sx n="34" d="100"/>
          <a:sy n="34" d="100"/>
        </p:scale>
        <p:origin x="-414" y="-72"/>
      </p:cViewPr>
      <p:guideLst>
        <p:guide orient="horz" pos="4695"/>
        <p:guide pos="75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7050" y="4630738"/>
            <a:ext cx="20362863" cy="31940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94100" y="8445500"/>
            <a:ext cx="16768763" cy="38100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07269-3F76-4EA2-A115-929AE13AFBA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430850"/>
      </p:ext>
    </p:extLst>
  </p:cSld>
  <p:clrMapOvr>
    <a:masterClrMapping/>
  </p:clrMapOvr>
  <p:transition spd="slow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5336FE-DCF0-4906-8746-A43DEE02FF8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66890"/>
      </p:ext>
    </p:extLst>
  </p:cSld>
  <p:clrMapOvr>
    <a:masterClrMapping/>
  </p:clrMapOvr>
  <p:transition spd="slow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0" y="9577388"/>
            <a:ext cx="20362863" cy="29606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92300" y="6316663"/>
            <a:ext cx="20362863" cy="32607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1AB3AE-BCD6-435E-930F-9EC93715FD8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83514"/>
      </p:ext>
    </p:extLst>
  </p:cSld>
  <p:clrMapOvr>
    <a:masterClrMapping/>
  </p:clrMapOvr>
  <p:transition spd="slow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98563" y="3478213"/>
            <a:ext cx="10702925" cy="9836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053888" y="3478213"/>
            <a:ext cx="10704512" cy="9836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992AC-1D95-44DA-A0B0-0B2B6142E53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365279"/>
      </p:ext>
    </p:extLst>
  </p:cSld>
  <p:clrMapOvr>
    <a:masterClrMapping/>
  </p:clrMapOvr>
  <p:transition spd="slow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98563" y="3336925"/>
            <a:ext cx="10583862" cy="1390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8563" y="4727575"/>
            <a:ext cx="10583862" cy="85867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169775" y="3336925"/>
            <a:ext cx="10588625" cy="1390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169775" y="4727575"/>
            <a:ext cx="10588625" cy="85867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7EE46-18BA-41AF-B75B-C8FD573C068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953786"/>
      </p:ext>
    </p:extLst>
  </p:cSld>
  <p:clrMapOvr>
    <a:masterClrMapping/>
  </p:clrMapOvr>
  <p:transition spd="slow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5E615-A853-4887-A7A0-DE4ED4E8D5D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154841"/>
      </p:ext>
    </p:extLst>
  </p:cSld>
  <p:clrMapOvr>
    <a:masterClrMapping/>
  </p:clrMapOvr>
  <p:transition spd="slow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DD086-5B2B-483F-8B3A-8EF45009E0B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311778"/>
      </p:ext>
    </p:extLst>
  </p:cSld>
  <p:clrMapOvr>
    <a:masterClrMapping/>
  </p:clrMapOvr>
  <p:transition spd="slow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98563" y="593725"/>
            <a:ext cx="7880350" cy="25257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366250" y="593725"/>
            <a:ext cx="13392150" cy="127206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98563" y="3119438"/>
            <a:ext cx="7880350" cy="10194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A40B5-D665-40FE-8CEB-8B6D5895E1A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300872"/>
      </p:ext>
    </p:extLst>
  </p:cSld>
  <p:clrMapOvr>
    <a:masterClrMapping/>
  </p:clrMapOvr>
  <p:transition spd="slow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95825" y="10433050"/>
            <a:ext cx="14374813" cy="1231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95825" y="1331913"/>
            <a:ext cx="14374813" cy="89423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95825" y="11664950"/>
            <a:ext cx="14374813" cy="17494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D927A-95BB-4062-BE53-79C2F615E94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729833"/>
      </p:ext>
    </p:extLst>
  </p:cSld>
  <p:clrMapOvr>
    <a:masterClrMapping/>
  </p:clrMapOvr>
  <p:transition spd="slow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288B0-B7A7-4CC7-93D6-A4C196AC9B2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944594"/>
      </p:ext>
    </p:extLst>
  </p:cSld>
  <p:clrMapOvr>
    <a:masterClrMapping/>
  </p:clrMapOvr>
  <p:transition spd="slow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368838" y="596900"/>
            <a:ext cx="5389562" cy="127174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98563" y="596900"/>
            <a:ext cx="16017875" cy="127174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A2B7E8-6A55-4F31-AD21-6FFA462B896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779167"/>
      </p:ext>
    </p:extLst>
  </p:cSld>
  <p:clrMapOvr>
    <a:masterClrMapping/>
  </p:clrMapOvr>
  <p:transition spd="slow" advTm="7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6772" y="4630226"/>
            <a:ext cx="20363419" cy="3194922"/>
          </a:xfrm>
          <a:prstGeom prst="rect">
            <a:avLst/>
          </a:prstGeom>
        </p:spPr>
        <p:txBody>
          <a:bodyPr lIns="222021" tIns="111009" rIns="222021" bIns="11100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93545" y="8446188"/>
            <a:ext cx="16769874" cy="3809065"/>
          </a:xfrm>
          <a:prstGeom prst="rect">
            <a:avLst/>
          </a:prstGeom>
        </p:spPr>
        <p:txBody>
          <a:bodyPr lIns="222021" tIns="111009" rIns="222021" bIns="111009"/>
          <a:lstStyle>
            <a:lvl1pPr marL="0" indent="0" algn="ctr">
              <a:buNone/>
              <a:defRPr/>
            </a:lvl1pPr>
            <a:lvl2pPr marL="1110104" indent="0" algn="ctr">
              <a:buNone/>
              <a:defRPr/>
            </a:lvl2pPr>
            <a:lvl3pPr marL="2220205" indent="0" algn="ctr">
              <a:buNone/>
              <a:defRPr/>
            </a:lvl3pPr>
            <a:lvl4pPr marL="3330309" indent="0" algn="ctr">
              <a:buNone/>
              <a:defRPr/>
            </a:lvl4pPr>
            <a:lvl5pPr marL="4440413" indent="0" algn="ctr">
              <a:buNone/>
              <a:defRPr/>
            </a:lvl5pPr>
            <a:lvl6pPr marL="5550516" indent="0" algn="ctr">
              <a:buNone/>
              <a:defRPr/>
            </a:lvl6pPr>
            <a:lvl7pPr marL="6660618" indent="0" algn="ctr">
              <a:buNone/>
              <a:defRPr/>
            </a:lvl7pPr>
            <a:lvl8pPr marL="7770722" indent="0" algn="ctr">
              <a:buNone/>
              <a:defRPr/>
            </a:lvl8pPr>
            <a:lvl9pPr marL="888082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872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98563" y="596900"/>
            <a:ext cx="21559837" cy="248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2062" tIns="111031" rIns="222062" bIns="1110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98563" y="3478213"/>
            <a:ext cx="21559837" cy="983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2062" tIns="111031" rIns="222062" bIns="1110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98563" y="13573125"/>
            <a:ext cx="5589587" cy="103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2062" tIns="111031" rIns="222062" bIns="111031" numCol="1" anchor="t" anchorCtr="0" compatLnSpc="1">
            <a:prstTxWarp prst="textNoShape">
              <a:avLst/>
            </a:prstTxWarp>
          </a:bodyPr>
          <a:lstStyle>
            <a:lvl1pPr defTabSz="2220913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85150" y="13573125"/>
            <a:ext cx="7586663" cy="103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2062" tIns="111031" rIns="222062" bIns="111031" numCol="1" anchor="t" anchorCtr="0" compatLnSpc="1">
            <a:prstTxWarp prst="textNoShape">
              <a:avLst/>
            </a:prstTxWarp>
          </a:bodyPr>
          <a:lstStyle>
            <a:lvl1pPr algn="ctr" defTabSz="2220913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168813" y="13573125"/>
            <a:ext cx="5589587" cy="103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2062" tIns="111031" rIns="222062" bIns="111031" numCol="1" anchor="t" anchorCtr="0" compatLnSpc="1">
            <a:prstTxWarp prst="textNoShape">
              <a:avLst/>
            </a:prstTxWarp>
          </a:bodyPr>
          <a:lstStyle>
            <a:lvl1pPr algn="r" defTabSz="2220913">
              <a:defRPr sz="3400"/>
            </a:lvl1pPr>
          </a:lstStyle>
          <a:p>
            <a:fld id="{72987EC7-3FAC-4FF8-8D2A-C8DE39042D27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fade/>
  </p:transition>
  <p:txStyles>
    <p:titleStyle>
      <a:lvl1pPr algn="ctr" defTabSz="2220913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20913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2pPr>
      <a:lvl3pPr algn="ctr" defTabSz="2220913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3pPr>
      <a:lvl4pPr algn="ctr" defTabSz="2220913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4pPr>
      <a:lvl5pPr algn="ctr" defTabSz="2220913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5pPr>
      <a:lvl6pPr marL="457200" algn="ctr" defTabSz="2220913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6pPr>
      <a:lvl7pPr marL="914400" algn="ctr" defTabSz="2220913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7pPr>
      <a:lvl8pPr marL="1371600" algn="ctr" defTabSz="2220913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8pPr>
      <a:lvl9pPr marL="1828800" algn="ctr" defTabSz="2220913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9pPr>
    </p:titleStyle>
    <p:bodyStyle>
      <a:lvl1pPr marL="833438" indent="-833438" algn="l" defTabSz="2220913" rtl="0" eaLnBrk="1" fontAlgn="base" hangingPunct="1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04988" indent="-695325" algn="l" defTabSz="2220913" rtl="0" eaLnBrk="1" fontAlgn="base" hangingPunct="1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</a:defRPr>
      </a:lvl2pPr>
      <a:lvl3pPr marL="2776538" indent="-555625" algn="l" defTabSz="2220913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86200" indent="-555625" algn="l" defTabSz="2220913" rtl="0" eaLnBrk="1" fontAlgn="base" hangingPunct="1">
        <a:spcBef>
          <a:spcPct val="20000"/>
        </a:spcBef>
        <a:spcAft>
          <a:spcPct val="0"/>
        </a:spcAft>
        <a:buChar char="–"/>
        <a:defRPr sz="4900">
          <a:solidFill>
            <a:schemeClr val="tx1"/>
          </a:solidFill>
          <a:latin typeface="+mn-lt"/>
        </a:defRPr>
      </a:lvl4pPr>
      <a:lvl5pPr marL="4995863" indent="-554038" algn="l" defTabSz="2220913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5pPr>
      <a:lvl6pPr marL="5453063" indent="-554038" algn="l" defTabSz="2220913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6pPr>
      <a:lvl7pPr marL="5910263" indent="-554038" algn="l" defTabSz="2220913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7pPr>
      <a:lvl8pPr marL="6367463" indent="-554038" algn="l" defTabSz="2220913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8pPr>
      <a:lvl9pPr marL="6824663" indent="-554038" algn="l" defTabSz="2220913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97848" y="13573245"/>
            <a:ext cx="5589958" cy="1035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2062" tIns="111031" rIns="222062" bIns="111031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5pPr>
      <a:lvl6pPr marL="1110310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6pPr>
      <a:lvl7pPr marL="2220620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7pPr>
      <a:lvl8pPr marL="3330931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8pPr>
      <a:lvl9pPr marL="4441241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32733" indent="-832733" algn="l" rtl="0" fontAlgn="base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04254" indent="-693944" algn="l" rtl="0" fontAlgn="base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  <a:cs typeface="+mn-cs"/>
        </a:defRPr>
      </a:lvl2pPr>
      <a:lvl3pPr marL="2775776" indent="-555155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86086" indent="-555155" algn="l" rtl="0" fontAlgn="base">
        <a:spcBef>
          <a:spcPct val="20000"/>
        </a:spcBef>
        <a:spcAft>
          <a:spcPct val="0"/>
        </a:spcAft>
        <a:buChar char="–"/>
        <a:defRPr sz="4900">
          <a:solidFill>
            <a:schemeClr val="tx1"/>
          </a:solidFill>
          <a:latin typeface="+mn-lt"/>
          <a:cs typeface="+mn-cs"/>
        </a:defRPr>
      </a:lvl4pPr>
      <a:lvl5pPr marL="4996396" indent="-555155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5pPr>
      <a:lvl6pPr marL="6106706" indent="-555155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6pPr>
      <a:lvl7pPr marL="7217016" indent="-555155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7pPr>
      <a:lvl8pPr marL="8327327" indent="-555155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8pPr>
      <a:lvl9pPr marL="9437637" indent="-555155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220620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110310" algn="l" defTabSz="2220620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2pPr>
      <a:lvl3pPr marL="2220620" algn="l" defTabSz="2220620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3pPr>
      <a:lvl4pPr marL="3330931" algn="l" defTabSz="2220620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4pPr>
      <a:lvl5pPr marL="4441241" algn="l" defTabSz="2220620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5pPr>
      <a:lvl6pPr marL="5551551" algn="l" defTabSz="2220620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6pPr>
      <a:lvl7pPr marL="6661861" algn="l" defTabSz="2220620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7pPr>
      <a:lvl8pPr marL="7772171" algn="l" defTabSz="2220620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8pPr>
      <a:lvl9pPr marL="8882482" algn="l" defTabSz="2220620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216409_217315171616681_6548132_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3" y="0"/>
            <a:ext cx="23956963" cy="149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897361" y="1115815"/>
            <a:ext cx="17006192" cy="539638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kern="10" spc="720" dirty="0" smtClean="0">
              <a:gradFill rotWithShape="1">
                <a:gsLst>
                  <a:gs pos="0">
                    <a:schemeClr val="bg1"/>
                  </a:gs>
                  <a:gs pos="50000">
                    <a:srgbClr val="3399FF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Vivaldi"/>
            </a:endParaRPr>
          </a:p>
          <a:p>
            <a:pPr algn="ctr"/>
            <a:r>
              <a:rPr lang="es-ES" sz="8800" kern="10" spc="720" dirty="0">
                <a:gradFill rotWithShape="1">
                  <a:gsLst>
                    <a:gs pos="0">
                      <a:schemeClr val="bg1"/>
                    </a:gs>
                    <a:gs pos="50000">
                      <a:srgbClr val="3399FF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L</a:t>
            </a:r>
            <a:r>
              <a:rPr lang="es-ES" sz="8800" kern="10" spc="720" dirty="0" smtClean="0">
                <a:gradFill rotWithShape="1">
                  <a:gsLst>
                    <a:gs pos="0">
                      <a:schemeClr val="bg1"/>
                    </a:gs>
                    <a:gs pos="50000">
                      <a:srgbClr val="3399FF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ibre como un Pájaro</a:t>
            </a:r>
            <a:endParaRPr lang="es-ES" sz="8800" kern="10" spc="720" dirty="0">
              <a:gradFill rotWithShape="1">
                <a:gsLst>
                  <a:gs pos="0">
                    <a:schemeClr val="bg1"/>
                  </a:gs>
                  <a:gs pos="50000">
                    <a:srgbClr val="3399FF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Vivaldi"/>
            </a:endParaRPr>
          </a:p>
        </p:txBody>
      </p:sp>
    </p:spTree>
  </p:cSld>
  <p:clrMapOvr>
    <a:masterClrMapping/>
  </p:clrMapOvr>
  <p:transition spd="slow" advTm="7000">
    <p:fade/>
    <p:sndAc>
      <p:stSnd>
        <p:snd r:embed="rId2" name="Serene Harmony - STAMATIS SPANOUDAKIS( Pretina Xronia)2RRRR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216409_217315164950015_171693992845466_1000357_3762966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1988"/>
            <a:ext cx="23956963" cy="1556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216324_217315911616607_171693992845466_1000375_4589098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956963" cy="149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217336_217315501616648_171693992845466_1000370_3727394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956963" cy="149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216409_217315178283347_171693992845466_1000361_1135779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6"/>
          <a:stretch>
            <a:fillRect/>
          </a:stretch>
        </p:blipFill>
        <p:spPr bwMode="auto">
          <a:xfrm>
            <a:off x="0" y="0"/>
            <a:ext cx="24596725" cy="158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216324_217315914949940_171693992845466_1000376_4698524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956963" cy="149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216324_217315908283274_171693992845466_1000374_6451803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596725" cy="1530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216907_263561583658706_171693992845466_1261226_5558197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596725" cy="1530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216409_217315168283348_171693992845466_1000358_750873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596725" cy="1530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217336_217315498283315_171693992845466_1000369_5250866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04713" cy="1530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217336_217315504949981_171693992845466_1000371_839110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956963" cy="149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249311_266100340071497_171693992845466_1272216_3174125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8488" y="0"/>
            <a:ext cx="25412701" cy="153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217336_217315511616647_171693992845466_1000373_2721074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357013" cy="1523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259823_235836986431166_171693992845466_1161433_3197419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956963" cy="149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259823_235836993097832_171693992845466_1161435_5903935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956963" cy="149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281301_258036400877891_171693992845466_1235380_2842607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956963" cy="149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283888_267860449895486_171693992845466_1280316_5906457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315951_274698525878345_171693992845466_1312203_7247321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315951_274698529211678_171693992845466_1312204_3814365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315951_274698532545011_171693992845466_1312205_1251170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1988"/>
            <a:ext cx="24357013" cy="1556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320650_309986709016193_171693992845466_1461400_1119255773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374930_358725837475613_171693992845466_1632571_2088016659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379968_334636666551197_171693992845466_1545618_520628416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09475" cy="1518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383922_340719302609600_171693992845466_1560900_1211728722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416925_397770620237801_171693992845466_1751015_1935094433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397105_363806740300856_171693992845466_1647759_463502321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104600" cy="152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523772_415558791792317_171693992845466_1810141_1321641437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909463" cy="1518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529823_416086291739567_171693992845466_1811658_1632352807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537991_420232737991589_171693992845466_1827292_1687785507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563" y="0"/>
            <a:ext cx="25954038" cy="1523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529454_419681518046711_171693992845466_1825546_571544610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596725" cy="1530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540009_413547501993446_171693992845466_1803801_1038199129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533505_409888745692655_171693992845466_1787845_1963752061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06225" cy="1518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555298_421635247851338_171693992845466_1832290_2052027394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956963" cy="149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77842"/>
            <a:ext cx="23956963" cy="49683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22021" tIns="111009" rIns="222021" bIns="111009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74677"/>
            <a:ext cx="23956963" cy="10930361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22021" tIns="111009" rIns="222021" bIns="111009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675" y="0"/>
            <a:ext cx="12777047" cy="339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140289"/>
            <a:ext cx="23956963" cy="3825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2021" tIns="111009" rIns="222021" bIns="111009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6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117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117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994620" y="10267917"/>
            <a:ext cx="6987448" cy="3948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2021" tIns="111009" rIns="222021" bIns="111009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3461" y="9108634"/>
            <a:ext cx="6188882" cy="513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0992" y="10599138"/>
            <a:ext cx="3194262" cy="21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58850"/>
            <a:ext cx="1397490" cy="115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18130"/>
            <a:ext cx="1397490" cy="115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7411"/>
            <a:ext cx="1397490" cy="115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6692"/>
            <a:ext cx="1397490" cy="115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ee like a bird - Lia .. 10 04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209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209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Free like a bird - Lia .. 10 04 2012</Template>
  <TotalTime>5</TotalTime>
  <Words>20</Words>
  <Application>Microsoft Office PowerPoint</Application>
  <PresentationFormat>Personalizado</PresentationFormat>
  <Paragraphs>4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7" baseType="lpstr">
      <vt:lpstr>Arial</vt:lpstr>
      <vt:lpstr>Free like a bird - Lia .. 10 04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2022-01-21T09:46:31Z</dcterms:created>
  <dcterms:modified xsi:type="dcterms:W3CDTF">2022-01-21T09:52:22Z</dcterms:modified>
</cp:coreProperties>
</file>