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33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00" r:id="rId3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/>
              <a:t>1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fr-FR"/>
          </a:p>
        </p:txBody>
      </p:sp>
      <p:sp>
        <p:nvSpPr>
          <p:cNvPr id="4103" name="Rectangle 7"/>
          <p:cNvSpPr>
            <a:spLocks noRo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viernes, 19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viernes, 19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11200" y="6248400"/>
            <a:ext cx="1896533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3149600" y="6248400"/>
            <a:ext cx="2844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442156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3880556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title"/>
          </p:nvPr>
        </p:nvSpPr>
        <p:spPr>
          <a:xfrm>
            <a:off x="1456267" y="1"/>
            <a:ext cx="7450667" cy="1412875"/>
          </a:xfrm>
          <a:noFill/>
          <a:ln/>
        </p:spPr>
        <p:txBody>
          <a:bodyPr/>
          <a:lstStyle/>
          <a:p>
            <a:r>
              <a:rPr lang="fr-FR" sz="7200">
                <a:solidFill>
                  <a:schemeClr val="hlink"/>
                </a:solidFill>
              </a:rPr>
              <a:t>LIBRE</a:t>
            </a:r>
          </a:p>
        </p:txBody>
      </p:sp>
      <p:pic>
        <p:nvPicPr>
          <p:cNvPr id="3080" name="Picture 8" descr="apr09wallpaper-10_1280"/>
          <p:cNvPicPr>
            <a:picLocks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755423" y="1125538"/>
            <a:ext cx="6913034" cy="5732462"/>
          </a:xfrm>
          <a:noFill/>
          <a:ln/>
        </p:spPr>
      </p:pic>
    </p:spTree>
  </p:cSld>
  <p:clrMapOvr>
    <a:masterClrMapping/>
  </p:clrMapOvr>
  <p:transition spd="slow" advClick="0" advTm="4000">
    <p:blinds dir="vert"/>
    <p:sndAc>
      <p:stSnd loop="1">
        <p:snd r:embed="rId3" name=" - LIBRE-NINO BRAV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8" name="Picture 4" descr="apr09wallpaper-1_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27012" y="476251"/>
            <a:ext cx="7233356" cy="58324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20" name="Picture 4" descr="apr09wallpaper-7_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1923" y="569914"/>
            <a:ext cx="7195255" cy="57181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8" name="Picture 4" descr="april07-04-102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1923" y="655639"/>
            <a:ext cx="7168444" cy="5653087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2" name="Picture 4" descr="Aug08-22-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27012" y="692150"/>
            <a:ext cx="7233356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16" name="Picture 4" descr="aug09wallpaper-15_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1923" y="692150"/>
            <a:ext cx="7168444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40" name="Picture 4" descr="dec09wallpaper-9_160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55423" y="620713"/>
            <a:ext cx="7104945" cy="5688012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4" name="Picture 4" descr="feb09wallpaper-1_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20333" y="692150"/>
            <a:ext cx="7040034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508" name="Picture 4" descr="feb09wallpaper-6_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1923" y="620713"/>
            <a:ext cx="7168444" cy="5688012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2532" name="Picture 4" descr="feb09wallpaper-8_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27012" y="692150"/>
            <a:ext cx="7233356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3556" name="Picture 4" descr="feb09wallpaper-11_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63511" y="692150"/>
            <a:ext cx="7233356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6628" name="Picture 4" descr="feb09wallpaper-14_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1923" y="692150"/>
            <a:ext cx="7168444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8676" name="Picture 4" descr="jan09wallpaper-13_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1923" y="692150"/>
            <a:ext cx="7168444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9700" name="Picture 4" descr="july07-05-102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55423" y="692150"/>
            <a:ext cx="7104945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24" name="Picture 4" descr="july08-07-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63512" y="620713"/>
            <a:ext cx="7296856" cy="5688012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8916" name="Picture 4" descr="june07-07-102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27012" y="620713"/>
            <a:ext cx="7233356" cy="5688012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9940" name="Picture 4" descr="june08-03-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27012" y="692150"/>
            <a:ext cx="7233356" cy="5545138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1748" name="Picture 4" descr="june08-15-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27012" y="692150"/>
            <a:ext cx="7233356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5060" name="Picture 4" descr="june08-17-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27012" y="692150"/>
            <a:ext cx="7233356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6084" name="Picture 4" descr="mar08-10-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1923" y="692150"/>
            <a:ext cx="7168444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7108" name="Picture 4" descr="march07-04-102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1923" y="692150"/>
            <a:ext cx="7168444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8132" name="Picture 4" descr="march07-08-102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1923" y="692150"/>
            <a:ext cx="7168444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9156" name="Picture 4" descr="may09wallpaper-8_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63511" y="692150"/>
            <a:ext cx="7360356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0180" name="Picture 4" descr="nov08-02-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63512" y="692150"/>
            <a:ext cx="7296856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04" name="Picture 4" descr="nov08-18-128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1923" y="620713"/>
            <a:ext cx="7168444" cy="5688012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2228" name="Picture 4" descr="oct07-01-102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55423" y="692150"/>
            <a:ext cx="7104945" cy="5616575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4276" name="Picture 4" descr="oct09wallpaper-10_160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1923" y="620713"/>
            <a:ext cx="7168444" cy="5688012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7588" name="Picture 4" descr="oct09wallpaper-16_160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1923" y="620713"/>
            <a:ext cx="6913033" cy="5688012"/>
          </a:xfrm>
          <a:noFill/>
          <a:ln/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2707" name="Picture 3" descr="oct09wallpaper-1_160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00011" y="584200"/>
            <a:ext cx="7360356" cy="5689600"/>
          </a:xfrm>
          <a:noFill/>
          <a:ln/>
        </p:spPr>
      </p:pic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1820334" y="6400800"/>
            <a:ext cx="2993127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solidFill>
                  <a:schemeClr val="hlink"/>
                </a:solidFill>
              </a:rPr>
              <a:t>National geographic</a:t>
            </a:r>
            <a:r>
              <a:rPr lang="fr-FR"/>
              <a:t> </a:t>
            </a:r>
            <a:r>
              <a:rPr lang="fr-FR">
                <a:solidFill>
                  <a:schemeClr val="hlink"/>
                </a:solidFill>
              </a:rPr>
              <a:t>photos</a:t>
            </a:r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5998634" y="6400800"/>
            <a:ext cx="2967479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solidFill>
                  <a:schemeClr val="hlink"/>
                </a:solidFill>
              </a:rPr>
              <a:t>Slideshare.net/mireille3010</a:t>
            </a: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2</TotalTime>
  <Words>66</Words>
  <Application>Microsoft Office PowerPoint</Application>
  <PresentationFormat>Presentación en pantalla (4:3)</PresentationFormat>
  <Paragraphs>32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LOGO PARA TODO</vt:lpstr>
      <vt:lpstr>Diseño predeterminado</vt:lpstr>
      <vt:lpstr>LIBRE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LIBRE</dc:title>
  <dc:creator>Jose Luis</dc:creator>
  <cp:lastModifiedBy>Jose Luis</cp:lastModifiedBy>
  <cp:revision>1</cp:revision>
  <dcterms:created xsi:type="dcterms:W3CDTF">2013-07-19T19:46:07Z</dcterms:created>
  <dcterms:modified xsi:type="dcterms:W3CDTF">2013-07-19T19:48:20Z</dcterms:modified>
</cp:coreProperties>
</file>