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4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</p:sldIdLst>
  <p:sldSz cx="10080625" cy="7559675"/>
  <p:notesSz cx="7559675" cy="10691813"/>
  <p:defaultTextStyle>
    <a:defPPr>
      <a:defRPr lang="en-GB"/>
    </a:defPPr>
    <a:lvl1pPr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96" indent="-28569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762" indent="-22855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868" indent="-22855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973" indent="-228552" algn="l" defTabSz="44917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526" algn="l" defTabSz="91421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632" algn="l" defTabSz="91421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737" algn="l" defTabSz="91421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842" algn="l" defTabSz="91421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vAbWpcqj0fgSPAcnHbIFA" hashData="aSAY2vC7tt4EQtUiw+cqA1gibZ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58" y="-84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866DDF38-8FAA-45FF-AEBB-E3B75DEC776C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96" indent="-28569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762" indent="-22855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868" indent="-22855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973" indent="-228552" algn="l" defTabSz="44917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526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32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37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42" algn="l" defTabSz="9142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8C67BF-3A8D-4381-B267-1775A330353B}" type="slidenum">
              <a:rPr lang="fr-FR"/>
              <a:pPr/>
              <a:t>1</a:t>
            </a:fld>
            <a:endParaRPr lang="fr-FR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73AA380-D09D-46EB-A3E5-FC257C58657D}" type="slidenum">
              <a:rPr lang="fr-FR"/>
              <a:pPr/>
              <a:t>2</a:t>
            </a:fld>
            <a:endParaRPr 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9F29F2E-D770-4E0D-86E6-51EAAAB2DAAB}" type="slidenum">
              <a:rPr lang="fr-FR"/>
              <a:pPr/>
              <a:t>3</a:t>
            </a:fld>
            <a:endParaRPr 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1D39531-3938-4200-9E36-4097678FFAC2}" type="slidenum">
              <a:rPr lang="fr-FR"/>
              <a:pPr/>
              <a:t>4</a:t>
            </a:fld>
            <a:endParaRPr 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D221447-61D7-4DE1-B0AE-ACD105E7C473}" type="slidenum">
              <a:rPr lang="fr-FR"/>
              <a:pPr/>
              <a:t>5</a:t>
            </a:fld>
            <a:endParaRPr 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E75D1BB-51D7-41E5-AC3E-27360F437B40}" type="slidenum">
              <a:rPr lang="fr-FR"/>
              <a:pPr/>
              <a:t>6</a:t>
            </a:fld>
            <a:endParaRPr 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5B971ED-A66E-4633-9184-598A0686B0E0}" type="slidenum">
              <a:rPr lang="fr-FR"/>
              <a:pPr/>
              <a:t>7</a:t>
            </a:fld>
            <a:endParaRPr 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5DD5693-45F3-4ACE-A271-2E37239C5B25}" type="slidenum">
              <a:rPr lang="fr-FR"/>
              <a:pPr/>
              <a:t>8</a:t>
            </a:fld>
            <a:endParaRPr 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4D4A380-B0BF-4975-854E-3B4F1EFF9EEE}" type="slidenum">
              <a:rPr lang="fr-FR"/>
              <a:pPr/>
              <a:t>9</a:t>
            </a:fld>
            <a:endParaRPr 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65AF0F-620A-445B-BAC3-5BA0A8B45544}" type="slidenum">
              <a:rPr lang="fr-FR"/>
              <a:pPr/>
              <a:t>10</a:t>
            </a:fld>
            <a:endParaRPr 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C74D6B-04F2-4069-930C-7038E926C8C5}" type="slidenum">
              <a:rPr lang="fr-FR"/>
              <a:pPr/>
              <a:t>11</a:t>
            </a:fld>
            <a:endParaRPr 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2AE74EA-1F27-4B59-B400-14C45E6531DB}" type="slidenum">
              <a:rPr lang="fr-FR"/>
              <a:pPr/>
              <a:t>12</a:t>
            </a:fld>
            <a:endParaRPr 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01154A9-C731-47F2-B0C5-A6C56A134FBC}" type="slidenum">
              <a:rPr lang="fr-FR"/>
              <a:pPr/>
              <a:t>13</a:t>
            </a:fld>
            <a:endParaRPr 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15BCED0-32FC-478F-855F-BD852BDEA7B3}" type="slidenum">
              <a:rPr lang="fr-FR"/>
              <a:pPr/>
              <a:t>14</a:t>
            </a:fld>
            <a:endParaRPr 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EBB1693-B411-40EE-A44B-022A63AF9303}" type="slidenum">
              <a:rPr lang="fr-FR"/>
              <a:pPr/>
              <a:t>15</a:t>
            </a:fld>
            <a:endParaRPr 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5572A60-D429-4772-8268-02F0759A0216}" type="slidenum">
              <a:rPr lang="fr-FR"/>
              <a:pPr/>
              <a:t>16</a:t>
            </a:fld>
            <a:endParaRPr 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735AC7B-8CA1-4DC6-9A92-0AFF888236DE}" type="slidenum">
              <a:rPr lang="fr-FR"/>
              <a:pPr/>
              <a:t>17</a:t>
            </a:fld>
            <a:endParaRPr 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B19A0DC-AFB1-432D-8427-AF72603B3115}" type="slidenum">
              <a:rPr lang="fr-FR"/>
              <a:pPr/>
              <a:t>18</a:t>
            </a:fld>
            <a:endParaRPr 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05270E-CA6A-4931-BCBB-36EE58BD4D92}" type="slidenum">
              <a:rPr lang="fr-FR"/>
              <a:pPr/>
              <a:t>19</a:t>
            </a:fld>
            <a:endParaRPr 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6C697A-ADEE-4ABA-A1A7-42E68115D730}" type="slidenum">
              <a:rPr lang="fr-FR"/>
              <a:pPr/>
              <a:t>20</a:t>
            </a:fld>
            <a:endParaRPr 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ED74F4-581C-4A3D-9102-BD15DF160794}" type="slidenum">
              <a:rPr lang="fr-FR"/>
              <a:pPr/>
              <a:t>21</a:t>
            </a:fld>
            <a:endParaRPr 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98C33AC-82A1-41B5-BADA-71992559C682}" type="slidenum">
              <a:rPr lang="fr-FR"/>
              <a:pPr/>
              <a:t>22</a:t>
            </a:fld>
            <a:endParaRPr 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E5CB2D-17EA-4CC4-B555-DCA4B90C991E}" type="slidenum">
              <a:rPr lang="fr-FR"/>
              <a:pPr/>
              <a:t>23</a:t>
            </a:fld>
            <a:endParaRPr 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C9B7779-3874-462E-8713-8B40709E9AE0}" type="slidenum">
              <a:rPr lang="fr-FR"/>
              <a:pPr/>
              <a:t>24</a:t>
            </a:fld>
            <a:endParaRPr 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23EBB7-1985-4BEF-9971-358281F8D6D0}" type="slidenum">
              <a:rPr lang="fr-FR"/>
              <a:pPr/>
              <a:t>25</a:t>
            </a:fld>
            <a:endParaRPr 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6F95B7-274E-4C90-A405-FEF54A6A0ED8}" type="slidenum">
              <a:rPr lang="fr-FR"/>
              <a:pPr/>
              <a:t>26</a:t>
            </a:fld>
            <a:endParaRPr 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9E3725-039E-48C7-B834-B8558EA28E46}" type="slidenum">
              <a:rPr lang="fr-FR"/>
              <a:pPr/>
              <a:t>27</a:t>
            </a:fld>
            <a:endParaRPr 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8683CB6-340A-49F8-A748-5E6C12BD0C80}" type="slidenum">
              <a:rPr lang="fr-FR"/>
              <a:pPr/>
              <a:t>28</a:t>
            </a:fld>
            <a:endParaRPr 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60BDE70-3DE8-4F77-AB97-208B413458BF}" type="slidenum">
              <a:rPr lang="fr-FR"/>
              <a:pPr/>
              <a:t>29</a:t>
            </a:fld>
            <a:endParaRPr 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E485A67-3AA8-4A05-B3E1-81FAC1C241D4}" type="slidenum">
              <a:rPr lang="fr-FR"/>
              <a:pPr/>
              <a:t>30</a:t>
            </a:fld>
            <a:endParaRPr 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C96C3B2-1D2D-420D-80D2-3176FAE25649}" type="slidenum">
              <a:rPr lang="fr-FR"/>
              <a:pPr/>
              <a:t>31</a:t>
            </a:fld>
            <a:endParaRPr 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CCEF36A-57F1-459D-AB0A-0FB0CB3BC158}" type="slidenum">
              <a:rPr lang="fr-FR"/>
              <a:pPr/>
              <a:t>32</a:t>
            </a:fld>
            <a:endParaRPr 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333AF65-2157-45D6-8924-3C6EEABA5683}" type="slidenum">
              <a:rPr lang="fr-FR"/>
              <a:pPr/>
              <a:t>33</a:t>
            </a:fld>
            <a:endParaRPr 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43BD059-2D71-481D-B115-10E581987B13}" type="slidenum">
              <a:rPr lang="fr-FR"/>
              <a:pPr/>
              <a:t>34</a:t>
            </a:fld>
            <a:endParaRPr 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064F561-EC04-48AD-8331-AECC48C8B9F2}" type="slidenum">
              <a:rPr lang="fr-FR"/>
              <a:pPr/>
              <a:t>35</a:t>
            </a:fld>
            <a:endParaRPr 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611556-0F9F-45D1-B106-42652442F794}" type="slidenum">
              <a:rPr lang="fr-FR"/>
              <a:pPr/>
              <a:t>36</a:t>
            </a:fld>
            <a:endParaRPr lang="fr-FR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BBD0406-21AB-4B76-840F-50C6A8B449A9}" type="slidenum">
              <a:rPr lang="fr-FR"/>
              <a:pPr/>
              <a:t>37</a:t>
            </a:fld>
            <a:endParaRPr lang="fr-FR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478116-31EE-4B1D-97F6-68F2455054F1}" type="slidenum">
              <a:rPr lang="fr-FR"/>
              <a:pPr/>
              <a:t>38</a:t>
            </a:fld>
            <a:endParaRPr lang="fr-FR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7774F9-F336-44EA-9332-89273AD8F654}" type="slidenum">
              <a:rPr lang="fr-FR"/>
              <a:pPr/>
              <a:t>39</a:t>
            </a:fld>
            <a:endParaRPr lang="fr-FR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2F4AF26-B3AD-46A1-82F3-606226672192}" type="slidenum">
              <a:rPr lang="fr-FR"/>
              <a:pPr/>
              <a:t>40</a:t>
            </a:fld>
            <a:endParaRPr lang="fr-FR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4B18802-62B8-4069-A050-219B6C307D70}" type="slidenum">
              <a:rPr lang="fr-FR"/>
              <a:pPr/>
              <a:t>41</a:t>
            </a:fld>
            <a:endParaRPr lang="fr-FR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A815DDB-37AA-436B-9FE6-D75EE3903C9A}" type="slidenum">
              <a:rPr lang="fr-FR"/>
              <a:pPr/>
              <a:t>42</a:t>
            </a:fld>
            <a:endParaRPr lang="fr-FR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8" cy="1931987"/>
          </a:xfrm>
        </p:spPr>
        <p:txBody>
          <a:bodyPr/>
          <a:lstStyle>
            <a:lvl1pPr marL="0" indent="0" algn="ctr">
              <a:buNone/>
              <a:defRPr/>
            </a:lvl1pPr>
            <a:lvl2pPr marL="457105" indent="0" algn="ctr">
              <a:buNone/>
              <a:defRPr/>
            </a:lvl2pPr>
            <a:lvl3pPr marL="914210" indent="0" algn="ctr">
              <a:buNone/>
              <a:defRPr/>
            </a:lvl3pPr>
            <a:lvl4pPr marL="1371315" indent="0" algn="ctr">
              <a:buNone/>
              <a:defRPr/>
            </a:lvl4pPr>
            <a:lvl5pPr marL="1828420" indent="0" algn="ctr">
              <a:buNone/>
              <a:defRPr/>
            </a:lvl5pPr>
            <a:lvl6pPr marL="2285526" indent="0" algn="ctr">
              <a:buNone/>
              <a:defRPr/>
            </a:lvl6pPr>
            <a:lvl7pPr marL="2742632" indent="0" algn="ctr">
              <a:buNone/>
              <a:defRPr/>
            </a:lvl7pPr>
            <a:lvl8pPr marL="3199737" indent="0" algn="ctr">
              <a:buNone/>
              <a:defRPr/>
            </a:lvl8pPr>
            <a:lvl9pPr marL="365684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8E93A5C-1060-41B2-9287-FACE3552754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73C220D-7A95-4EF2-813C-2C4EDDA350F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2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05" indent="0">
              <a:buNone/>
              <a:defRPr sz="1800"/>
            </a:lvl2pPr>
            <a:lvl3pPr marL="914210" indent="0">
              <a:buNone/>
              <a:defRPr sz="1700"/>
            </a:lvl3pPr>
            <a:lvl4pPr marL="1371315" indent="0">
              <a:buNone/>
              <a:defRPr sz="1400"/>
            </a:lvl4pPr>
            <a:lvl5pPr marL="1828420" indent="0">
              <a:buNone/>
              <a:defRPr sz="1400"/>
            </a:lvl5pPr>
            <a:lvl6pPr marL="2285526" indent="0">
              <a:buNone/>
              <a:defRPr sz="1400"/>
            </a:lvl6pPr>
            <a:lvl7pPr marL="2742632" indent="0">
              <a:buNone/>
              <a:defRPr sz="1400"/>
            </a:lvl7pPr>
            <a:lvl8pPr marL="3199737" indent="0">
              <a:buNone/>
              <a:defRPr sz="1400"/>
            </a:lvl8pPr>
            <a:lvl9pPr marL="365684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65D481F-1D6F-4067-98F2-9A238D17C1E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8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B5440D3-83B2-4161-A1C7-6B4E0CA3E92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7" y="303215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5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5" indent="0">
              <a:buNone/>
              <a:defRPr sz="1700" b="1"/>
            </a:lvl4pPr>
            <a:lvl5pPr marL="1828420" indent="0">
              <a:buNone/>
              <a:defRPr sz="1700" b="1"/>
            </a:lvl5pPr>
            <a:lvl6pPr marL="2285526" indent="0">
              <a:buNone/>
              <a:defRPr sz="1700" b="1"/>
            </a:lvl6pPr>
            <a:lvl7pPr marL="2742632" indent="0">
              <a:buNone/>
              <a:defRPr sz="1700" b="1"/>
            </a:lvl7pPr>
            <a:lvl8pPr marL="3199737" indent="0">
              <a:buNone/>
              <a:defRPr sz="1700" b="1"/>
            </a:lvl8pPr>
            <a:lvl9pPr marL="365684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7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5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5" indent="0">
              <a:buNone/>
              <a:defRPr sz="1700" b="1"/>
            </a:lvl4pPr>
            <a:lvl5pPr marL="1828420" indent="0">
              <a:buNone/>
              <a:defRPr sz="1700" b="1"/>
            </a:lvl5pPr>
            <a:lvl6pPr marL="2285526" indent="0">
              <a:buNone/>
              <a:defRPr sz="1700" b="1"/>
            </a:lvl6pPr>
            <a:lvl7pPr marL="2742632" indent="0">
              <a:buNone/>
              <a:defRPr sz="1700" b="1"/>
            </a:lvl7pPr>
            <a:lvl8pPr marL="3199737" indent="0">
              <a:buNone/>
              <a:defRPr sz="1700" b="1"/>
            </a:lvl8pPr>
            <a:lvl9pPr marL="365684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7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FE14C3-0172-48BA-8260-84B6E1C0387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B45767E-578E-4D2B-A5C1-83A5934CA439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F6898EB-E30C-4FBE-A1A1-E4D98FD88B8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5" y="301627"/>
            <a:ext cx="5635625" cy="64515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2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105" indent="0">
              <a:buNone/>
              <a:defRPr sz="1200"/>
            </a:lvl2pPr>
            <a:lvl3pPr marL="914210" indent="0">
              <a:buNone/>
              <a:defRPr sz="1000"/>
            </a:lvl3pPr>
            <a:lvl4pPr marL="1371315" indent="0">
              <a:buNone/>
              <a:defRPr sz="900"/>
            </a:lvl4pPr>
            <a:lvl5pPr marL="1828420" indent="0">
              <a:buNone/>
              <a:defRPr sz="900"/>
            </a:lvl5pPr>
            <a:lvl6pPr marL="2285526" indent="0">
              <a:buNone/>
              <a:defRPr sz="900"/>
            </a:lvl6pPr>
            <a:lvl7pPr marL="2742632" indent="0">
              <a:buNone/>
              <a:defRPr sz="900"/>
            </a:lvl7pPr>
            <a:lvl8pPr marL="3199737" indent="0">
              <a:buNone/>
              <a:defRPr sz="900"/>
            </a:lvl8pPr>
            <a:lvl9pPr marL="3656842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BCCD5A6-9907-4673-BED1-8E47BA397374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40" y="5291140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40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105" indent="0">
              <a:buNone/>
              <a:defRPr sz="2800"/>
            </a:lvl2pPr>
            <a:lvl3pPr marL="914210" indent="0">
              <a:buNone/>
              <a:defRPr sz="2400"/>
            </a:lvl3pPr>
            <a:lvl4pPr marL="1371315" indent="0">
              <a:buNone/>
              <a:defRPr sz="2000"/>
            </a:lvl4pPr>
            <a:lvl5pPr marL="1828420" indent="0">
              <a:buNone/>
              <a:defRPr sz="2000"/>
            </a:lvl5pPr>
            <a:lvl6pPr marL="2285526" indent="0">
              <a:buNone/>
              <a:defRPr sz="2000"/>
            </a:lvl6pPr>
            <a:lvl7pPr marL="2742632" indent="0">
              <a:buNone/>
              <a:defRPr sz="2000"/>
            </a:lvl7pPr>
            <a:lvl8pPr marL="3199737" indent="0">
              <a:buNone/>
              <a:defRPr sz="2000"/>
            </a:lvl8pPr>
            <a:lvl9pPr marL="3656842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40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105" indent="0">
              <a:buNone/>
              <a:defRPr sz="1200"/>
            </a:lvl2pPr>
            <a:lvl3pPr marL="914210" indent="0">
              <a:buNone/>
              <a:defRPr sz="1000"/>
            </a:lvl3pPr>
            <a:lvl4pPr marL="1371315" indent="0">
              <a:buNone/>
              <a:defRPr sz="900"/>
            </a:lvl4pPr>
            <a:lvl5pPr marL="1828420" indent="0">
              <a:buNone/>
              <a:defRPr sz="900"/>
            </a:lvl5pPr>
            <a:lvl6pPr marL="2285526" indent="0">
              <a:buNone/>
              <a:defRPr sz="900"/>
            </a:lvl6pPr>
            <a:lvl7pPr marL="2742632" indent="0">
              <a:buNone/>
              <a:defRPr sz="900"/>
            </a:lvl7pPr>
            <a:lvl8pPr marL="3199737" indent="0">
              <a:buNone/>
              <a:defRPr sz="900"/>
            </a:lvl8pPr>
            <a:lvl9pPr marL="3656842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DA0A995-728D-49A9-9B2B-B06468130E7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95837BF-1685-4D64-B410-AF35FC1D3EA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5675" y="301626"/>
            <a:ext cx="2266950" cy="58499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6"/>
            <a:ext cx="6650038" cy="58499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88CC069-21A9-4DE8-A141-8DA85F2DD0C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8" cy="126047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>
          <a:xfrm>
            <a:off x="503240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>
          <a:xfrm>
            <a:off x="7227890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6F9BCC5E-447C-4AEE-B107-50E5D9EBD7E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/>
            </a:lvl1pPr>
            <a:lvl2pPr marL="503816" indent="0" algn="ctr">
              <a:buNone/>
              <a:defRPr/>
            </a:lvl2pPr>
            <a:lvl3pPr marL="1007630" indent="0" algn="ctr">
              <a:buNone/>
              <a:defRPr/>
            </a:lvl3pPr>
            <a:lvl4pPr marL="1511445" indent="0" algn="ctr">
              <a:buNone/>
              <a:defRPr/>
            </a:lvl4pPr>
            <a:lvl5pPr marL="2015259" indent="0" algn="ctr">
              <a:buNone/>
              <a:defRPr/>
            </a:lvl5pPr>
            <a:lvl6pPr marL="2519074" indent="0" algn="ctr">
              <a:buNone/>
              <a:defRPr/>
            </a:lvl6pPr>
            <a:lvl7pPr marL="3022888" indent="0" algn="ctr">
              <a:buNone/>
              <a:defRPr/>
            </a:lvl7pPr>
            <a:lvl8pPr marL="3526703" indent="0" algn="ctr">
              <a:buNone/>
              <a:defRPr/>
            </a:lvl8pPr>
            <a:lvl9pPr marL="403051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1894D-768C-4A3E-9DAF-1C7C846A2A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8" cy="12604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8" cy="4383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28218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40" y="6886575"/>
            <a:ext cx="2346325" cy="519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170" algn="l"/>
                <a:tab pos="898339" algn="l"/>
                <a:tab pos="1347509" algn="l"/>
                <a:tab pos="1796677" algn="l"/>
                <a:tab pos="224584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90" y="6886575"/>
            <a:ext cx="2346325" cy="5191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170" algn="l"/>
                <a:tab pos="898339" algn="l"/>
                <a:tab pos="1347509" algn="l"/>
                <a:tab pos="1796677" algn="l"/>
                <a:tab pos="224584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AD9D1ECC-7B2D-4350-8A72-59EBFD35BC14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796" indent="-28569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marL="1142762" indent="-22855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marL="1599868" indent="-22855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marL="2056973" indent="-22855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080" indent="-22855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184" indent="-22855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8290" indent="-22855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5394" indent="-228552" algn="ctr" defTabSz="44917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830" indent="-342830" algn="l" defTabSz="449170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796" indent="-285692" algn="l" defTabSz="449170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2762" indent="-228552" algn="l" defTabSz="449170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599868" indent="-228552" algn="l" defTabSz="449170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6973" indent="-228552" algn="l" defTabSz="44917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080" indent="-228552" algn="l" defTabSz="44917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184" indent="-228552" algn="l" defTabSz="44917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8290" indent="-228552" algn="l" defTabSz="44917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5394" indent="-228552" algn="l" defTabSz="44917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5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5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32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7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2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031" y="302737"/>
            <a:ext cx="9072563" cy="125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72" tIns="50387" rIns="100772" bIns="5038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031" y="1763927"/>
            <a:ext cx="9072563" cy="498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72" tIns="50387" rIns="100772" bIns="503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72" tIns="50387" rIns="100772" bIns="5038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6884204"/>
            <a:ext cx="3192198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72" tIns="50387" rIns="100772" bIns="50387" numCol="1" anchor="t" anchorCtr="0" compatLnSpc="1">
            <a:prstTxWarp prst="textNoShape">
              <a:avLst/>
            </a:prstTxWarp>
          </a:bodyPr>
          <a:lstStyle>
            <a:lvl1pPr algn="ctr">
              <a:defRPr sz="15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72" tIns="50387" rIns="100772" bIns="50387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fld id="{264F9ED6-AF1D-41AF-B147-A61DF5B0F09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503868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1007734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51160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2015468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77900" indent="-377900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784" indent="-314916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59669" indent="-251934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</a:defRPr>
      </a:lvl3pPr>
      <a:lvl4pPr marL="1763534" indent="-251934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67402" indent="-25193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71269" indent="-25193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275136" indent="-25193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779003" indent="-25193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282870" indent="-25193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8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734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602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468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335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201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069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936" algn="l" defTabSz="100773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5901" y="0"/>
            <a:ext cx="10296526" cy="76168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40763" y="6237289"/>
            <a:ext cx="971550" cy="8191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40" y="5976938"/>
            <a:ext cx="2016125" cy="14938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circle/>
    <p:sndAc>
      <p:stSnd loop="1">
        <p:snd r:embed="rId3" name="10th%20Man%20Down%20Lyrics%20-%20Nightwish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79038" cy="6840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780213"/>
            <a:ext cx="10080625" cy="78105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Portugal...Village de Nazaré La célèbre plage  pour le surf Praia do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Norté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photo1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Fransisco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Seco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586"/>
            <a:ext cx="10080625" cy="756285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625" cy="6840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6778625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Espagne...Port de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Berméo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Alfredo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aldai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625" cy="69834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Espagne...Plage de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Ponzos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de Ferrol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Kiko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Delgado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0080625" cy="67675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Espagne...  Péninsule de Magdalena à Santander </a:t>
            </a:r>
          </a:p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Regardez bien cette maison en haut a gauche puis sous un autre angle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photo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Esteban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Cobo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9686" y="0"/>
            <a:ext cx="10191751" cy="7559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698" y="0"/>
            <a:ext cx="10164763" cy="68405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Espagne... Entrée de la Baie de Santander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Estéban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Cobo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038" y="3"/>
            <a:ext cx="10126663" cy="68945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 ...Ile de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Mouro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à Santander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Esteban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Cobo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6"/>
            <a:ext cx="10080625" cy="678180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Espagne...San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Esteban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de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Pravia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Eloy Alonso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080625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Espagne...  Santa Catalina  à San Sébastian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Javier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Etxezarreta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080625" cy="7056439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Espagne... Plage de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Ponzos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de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ferrol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photo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Kiko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Delgado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0079038" cy="67675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France...Pyrénées Atlantiques...Ciboure-Socoa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90" y="11113"/>
            <a:ext cx="10137775" cy="67675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France...Pyrénées-Atlantiques...à Biarritz...le Rocher de la Vierge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photo AFP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Gaizka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Iroz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938"/>
            <a:ext cx="10080625" cy="66881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France...Pyrénées-Atlantiques à Biarritz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73" y="1"/>
            <a:ext cx="10094913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France...Pyrénées-Atlantiques à Anglet    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080625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France...Finistère...Vague sur la digue d'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Esquibien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Mal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Langsdon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10152063" cy="66960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France...Morbihan 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Lomener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-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Ploermeur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photo Ouest-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75" y="1"/>
            <a:ext cx="10096500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France...Morbihan 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Lomener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-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Ploermeur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Thierry Renaud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080625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France...Morbihan à Ploemeur   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Thomas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Deregnieux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23ans surfeur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10080625" cy="69072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France...Morbihan à Ploemeur autre vague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France TV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3" y="2"/>
            <a:ext cx="10123488" cy="6911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 Finistère ...ile de Sein....le quai des Paimpolais       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Didier-Marie le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Bihan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38" y="-52386"/>
            <a:ext cx="10152063" cy="72532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France...Finistère... Ile de Sein ( la gare maritime est ravagée)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8899"/>
            <a:ext cx="10080625" cy="68564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France...Ille et vilaine...Saint-Malo coté gauche et droite du Sillon </a:t>
            </a: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88899"/>
            <a:ext cx="10080625" cy="7648574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France...Finistère...à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Penmarc'h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Mal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Langsdon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080625" cy="67579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0080625" cy="6911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France...Finistère au Guilvinec               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Jean.Sébastien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Evrard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36" y="0"/>
            <a:ext cx="10223501" cy="66960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France...Finistère à Saint Guénolé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55562" y="0"/>
            <a:ext cx="10207626" cy="7559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1913" y="0"/>
            <a:ext cx="10142538" cy="66960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6781800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France...Finistère...le phare de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Tevennec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avant et après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Photo mer en furie Philip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Plisson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-892175" y="9275763"/>
            <a:ext cx="4041775" cy="3524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2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22237" y="-57148"/>
            <a:ext cx="10201276" cy="76168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639"/>
            <a:ext cx="10080625" cy="6645276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0638"/>
            <a:ext cx="10080625" cy="68024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France...Finistère...le phare  de le Vieille</a:t>
            </a:r>
          </a:p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26m90 36m au dessus de ma mer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    Photo mer en furie Philip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Plisson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625" cy="66246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6781800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France...Finistère -Ouessant ...le phare  du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Nividic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35m de haut</a:t>
            </a:r>
          </a:p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Une vague de 20-25m va s abattre sur le phare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           Photos Philip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Plisson</a:t>
            </a:r>
            <a:endParaRPr lang="fr-FR" sz="1300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080625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France... Nord -Pas-de-Calais 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Vimereux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Maxime Théry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0080625" cy="67659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Irlande...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Lahinch</a:t>
            </a:r>
            <a:endParaRPr lang="fr-FR" b="1" i="1" dirty="0">
              <a:solidFill>
                <a:srgbClr val="000000"/>
              </a:solidFill>
              <a:ea typeface="Microsoft YaHei" charset="0"/>
              <a:cs typeface="Microsoft YaHei" charset="0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8" y="88902"/>
            <a:ext cx="2895600" cy="21431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38" y="1"/>
            <a:ext cx="10152063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Grande-Bretagne....Pays de Galles 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4463" y="2"/>
            <a:ext cx="10367963" cy="67659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Grande-Bretagne...à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Dawlish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la voie ferrée  s'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éffondre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 Clive </a:t>
            </a:r>
            <a:r>
              <a:rPr lang="fr-FR" sz="1300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postlethwaite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et  Apex</a:t>
            </a:r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"/>
            <a:ext cx="10080625" cy="75612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-30164"/>
            <a:ext cx="10079038" cy="69421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 Bretagne ...Newhaven situé sur la manche     </a:t>
            </a:r>
            <a:r>
              <a:rPr lang="fr-FR" sz="13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photos Glyn Kirk </a:t>
            </a: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175" y="-30161"/>
            <a:ext cx="10083800" cy="75898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Grande-Bretagne...à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Porthleven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588" y="1"/>
            <a:ext cx="10082213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3335"/>
            <a:ext cx="10080625" cy="6800851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14290" y="6851650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 Bretagne..à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Porthleven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</a:p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sz="1400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(église transformée : club de billard et réunions du Conseil municipal)</a:t>
            </a: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64500" y="71441"/>
            <a:ext cx="1849438" cy="15843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71436" y="-26988"/>
            <a:ext cx="10223501" cy="76596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079038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Grande-Bretagne...à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Porthleven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113"/>
            <a:ext cx="10080625" cy="69230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Grande-Bretagne...à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Towan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Beach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75"/>
            <a:ext cx="10080625" cy="66802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Grande-Bretagne... à Dorset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080625" cy="678021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Grande-Bretagne...à Devon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10080625" cy="69119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Grande Bretagne ...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Porthcawl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10080625" cy="64801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6780213"/>
            <a:ext cx="10080625" cy="781050"/>
          </a:xfrm>
          <a:prstGeom prst="rect">
            <a:avLst/>
          </a:prstGeom>
          <a:blipFill dpi="0" rotWithShape="0">
            <a:blip r:embed="rId4"/>
            <a:srcRect/>
            <a:stretch>
              <a:fillRect/>
            </a:stretch>
          </a:blipFill>
          <a:ln w="9525" cap="flat">
            <a:noFill/>
            <a:round/>
            <a:headEnd/>
            <a:tailEnd/>
          </a:ln>
          <a:effectLst/>
        </p:spPr>
        <p:txBody>
          <a:bodyPr lIns="89982" tIns="60863" rIns="89982" bIns="44991" anchor="ctr" anchorCtr="1"/>
          <a:lstStyle/>
          <a:p>
            <a:pPr algn="ctr"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  <a:tab pos="5390032" algn="l"/>
                <a:tab pos="5839203" algn="l"/>
                <a:tab pos="6288371" algn="l"/>
                <a:tab pos="6737542" algn="l"/>
                <a:tab pos="7186709" algn="l"/>
                <a:tab pos="7635880" algn="l"/>
                <a:tab pos="8085048" algn="l"/>
                <a:tab pos="8534218" algn="l"/>
                <a:tab pos="8983387" algn="l"/>
                <a:tab pos="9432557" algn="l"/>
                <a:tab pos="9881726" algn="l"/>
              </a:tabLst>
            </a:pP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Pour le final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gif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de 5 photos ...en Grande Bretagne ...à </a:t>
            </a:r>
            <a:r>
              <a:rPr lang="fr-FR" b="1" i="1" dirty="0" err="1">
                <a:solidFill>
                  <a:srgbClr val="000000"/>
                </a:solidFill>
                <a:ea typeface="Microsoft YaHei" charset="0"/>
                <a:cs typeface="Microsoft YaHei" charset="0"/>
              </a:rPr>
              <a:t>Portcawl</a:t>
            </a:r>
            <a:r>
              <a:rPr lang="fr-FR" b="1" i="1" dirty="0">
                <a:solidFill>
                  <a:srgbClr val="000000"/>
                </a:solidFill>
                <a:ea typeface="Microsoft YaHei" charset="0"/>
                <a:cs typeface="Microsoft YaHei" charset="0"/>
              </a:rPr>
              <a:t>   </a:t>
            </a:r>
            <a:r>
              <a:rPr lang="fr-FR" sz="2400" b="1" i="1" dirty="0">
                <a:solidFill>
                  <a:srgbClr val="FF0000"/>
                </a:solidFill>
                <a:ea typeface="Microsoft YaHei" charset="0"/>
                <a:cs typeface="Microsoft YaHei" charset="0"/>
              </a:rPr>
              <a:t>Ne pas cliquer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66338" cy="755967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3237" y="215900"/>
            <a:ext cx="1981200" cy="14097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3921125" y="6846890"/>
            <a:ext cx="5222875" cy="35242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89982" tIns="60863" rIns="89982" bIns="44991"/>
          <a:lstStyle/>
          <a:p>
            <a:pPr>
              <a:tabLst>
                <a:tab pos="449170" algn="l"/>
                <a:tab pos="898339" algn="l"/>
                <a:tab pos="1347509" algn="l"/>
                <a:tab pos="1796677" algn="l"/>
                <a:tab pos="2245848" algn="l"/>
                <a:tab pos="2695015" algn="l"/>
                <a:tab pos="3144186" algn="l"/>
                <a:tab pos="3593355" algn="l"/>
                <a:tab pos="4042525" algn="l"/>
                <a:tab pos="4491693" algn="l"/>
                <a:tab pos="4940864" algn="l"/>
              </a:tabLst>
            </a:pPr>
            <a:r>
              <a:rPr lang="fr-FR" b="1" i="1" dirty="0">
                <a:solidFill>
                  <a:srgbClr val="0000FF"/>
                </a:solidFill>
                <a:ea typeface="Microsoft YaHei" charset="0"/>
                <a:cs typeface="Microsoft YaHei" charset="0"/>
              </a:rPr>
              <a:t>Merci spécial à tous les auteurs de ces photos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100761" tIns="50382" rIns="100761" bIns="50382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8011" y="167993"/>
            <a:ext cx="9744604" cy="7223689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100761" tIns="50382" rIns="100761" bIns="50382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36021" y="335986"/>
            <a:ext cx="9408583" cy="688770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100761" tIns="50382" rIns="100761" bIns="50382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620286" y="2435895"/>
            <a:ext cx="336021" cy="335986"/>
          </a:xfrm>
          <a:prstGeom prst="rect">
            <a:avLst/>
          </a:prstGeom>
          <a:noFill/>
        </p:spPr>
        <p:txBody>
          <a:bodyPr lIns="100761" tIns="50382" rIns="100761" bIns="50382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40182" y="6383726"/>
            <a:ext cx="4202011" cy="60197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6047740"/>
            <a:ext cx="10080625" cy="291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61" tIns="50382" rIns="100761" bIns="5038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3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203" y="5039784"/>
            <a:ext cx="2800174" cy="1245946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08062" y="2855880"/>
            <a:ext cx="1176073" cy="35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61" tIns="50382" rIns="100761" bIns="50382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544347" y="3695845"/>
          <a:ext cx="3528219" cy="1698405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92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47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08062" y="3191864"/>
            <a:ext cx="3528219" cy="35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61" tIns="50382" rIns="100761" bIns="5038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544347" y="3191864"/>
            <a:ext cx="3528219" cy="35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61" tIns="50382" rIns="100761" bIns="5038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08062" y="3695841"/>
          <a:ext cx="3528219" cy="1683344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72042" y="755967"/>
            <a:ext cx="8736542" cy="142793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8010" y="2603891"/>
            <a:ext cx="10080625" cy="35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61" tIns="50382" rIns="100761" bIns="5038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plus belle vague des mar+Res 2014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plus belle vague des mar+Res 2014</Template>
  <TotalTime>4</TotalTime>
  <Words>529</Words>
  <PresentationFormat>Personalizado</PresentationFormat>
  <Paragraphs>116</Paragraphs>
  <Slides>43</Slides>
  <Notes>42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Times New Roman</vt:lpstr>
      <vt:lpstr>Arial</vt:lpstr>
      <vt:lpstr>Microsoft YaHei</vt:lpstr>
      <vt:lpstr>Segoe UI</vt:lpstr>
      <vt:lpstr>la plus belle vague des mar+Res 2014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2014-03-10T20:57:06Z</dcterms:created>
  <dcterms:modified xsi:type="dcterms:W3CDTF">2014-03-10T21:01:27Z</dcterms:modified>
</cp:coreProperties>
</file>