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72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69" r:id="rId18"/>
    <p:sldId id="273" r:id="rId19"/>
    <p:sldId id="274" r:id="rId20"/>
  </p:sldIdLst>
  <p:sldSz cx="9144000" cy="6858000" type="screen4x3"/>
  <p:notesSz cx="6858000" cy="9144000"/>
  <p:photoAlbum/>
  <p:defaultTextStyle>
    <a:defPPr>
      <a:defRPr lang="fr-B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AfEDqVM+68d4o9zpUUXUg==" hashData="nDYmLZBr+PBI1UxIY+PKo4hEuO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1267C4-C707-47FB-911D-AB7A91ED0E55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158788124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852028-E43C-4428-802D-6616F69F719A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164831785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48EAA4-71D6-43BF-951F-0C36F3A0D808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90468056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151ECE-683D-408A-9C91-17094D2EC3D3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7600089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651250-D2B1-4E60-ABCF-E5B47368EE08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781793417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1115F-99F0-4E72-9018-B3409F38C1B8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017710504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8F11A2-1B47-48D2-BC46-D7C46177707F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669276553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8E5DE-7FC0-49B5-B181-A8C8A2087A1B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6415681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BE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E80755-4315-4F2D-A480-E56199D9E863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138040728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ED007-A08D-450E-87E5-43DB31430A46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33385945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387BC-00B0-4214-A1AA-CC881D29E40C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011262420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588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BE" smtClean="0"/>
              <a:t>Cliquez et modifiez le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BE" smtClean="0"/>
              <a:t>Cliquez pour modifier les styles du texte du masque</a:t>
            </a:r>
          </a:p>
          <a:p>
            <a:pPr lvl="1"/>
            <a:r>
              <a:rPr lang="fr-BE" smtClean="0"/>
              <a:t>Deuxième niveau</a:t>
            </a:r>
          </a:p>
          <a:p>
            <a:pPr lvl="2"/>
            <a:r>
              <a:rPr lang="fr-BE" smtClean="0"/>
              <a:t>Troisième niveau</a:t>
            </a:r>
          </a:p>
          <a:p>
            <a:pPr lvl="3"/>
            <a:r>
              <a:rPr lang="fr-BE" smtClean="0"/>
              <a:t>Quatrième niveau</a:t>
            </a:r>
          </a:p>
          <a:p>
            <a:pPr lvl="4"/>
            <a:r>
              <a:rPr lang="fr-BE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87C37AB-9EEF-4814-A79C-BB47787686A3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6307138"/>
            <a:ext cx="6400800" cy="550862"/>
          </a:xfrm>
        </p:spPr>
        <p:txBody>
          <a:bodyPr/>
          <a:lstStyle/>
          <a:p>
            <a:pPr eaLnBrk="1" hangingPunct="1"/>
            <a:endParaRPr lang="es-ES" sz="2000" b="1" smtClean="0">
              <a:solidFill>
                <a:schemeClr val="bg1"/>
              </a:solidFill>
            </a:endParaRPr>
          </a:p>
        </p:txBody>
      </p:sp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1285875" y="620688"/>
            <a:ext cx="5786438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3600" b="1" dirty="0" smtClean="0">
                <a:solidFill>
                  <a:schemeClr val="bg1"/>
                </a:solidFill>
              </a:rPr>
              <a:t>Leonardo da </a:t>
            </a:r>
            <a:r>
              <a:rPr lang="fr-BE" sz="3600" b="1" dirty="0">
                <a:solidFill>
                  <a:schemeClr val="bg1"/>
                </a:solidFill>
              </a:rPr>
              <a:t>Vinci</a:t>
            </a:r>
          </a:p>
          <a:p>
            <a:pPr eaLnBrk="1" hangingPunct="1"/>
            <a:endParaRPr lang="fr-BE" sz="2400" b="1" dirty="0">
              <a:solidFill>
                <a:schemeClr val="bg1"/>
              </a:solidFill>
            </a:endParaRPr>
          </a:p>
          <a:p>
            <a:pPr eaLnBrk="1" hangingPunct="1"/>
            <a:r>
              <a:rPr lang="es-ES" sz="2000" b="1" dirty="0" smtClean="0">
                <a:solidFill>
                  <a:schemeClr val="bg1"/>
                </a:solidFill>
              </a:rPr>
              <a:t>'Leonardo Da Vinci - El genio europeo 'rinde así homenaje a un artista extraordinario y fuera del tiempo que sigue marcando a la humanidad con su modernidad. La exposición gira en torno a 4 temas: hombre, artista, ingeniero y humanista. Algunos originales se presentarán en exclusiva como el códice sobre el vuelo de los </a:t>
            </a:r>
            <a:r>
              <a:rPr lang="es-ES" sz="2000" b="1" dirty="0" err="1" smtClean="0">
                <a:solidFill>
                  <a:schemeClr val="bg1"/>
                </a:solidFill>
              </a:rPr>
              <a:t>pájaroso</a:t>
            </a:r>
            <a:r>
              <a:rPr lang="es-ES" sz="2000" b="1" dirty="0" smtClean="0">
                <a:solidFill>
                  <a:schemeClr val="bg1"/>
                </a:solidFill>
              </a:rPr>
              <a:t> su único autorretrato. Esta es la exposición más grande y completa sobre este genio europeo.</a:t>
            </a:r>
            <a:endParaRPr lang="fr-BE" sz="2000" b="1" dirty="0">
              <a:solidFill>
                <a:schemeClr val="bg1"/>
              </a:solidFill>
            </a:endParaRPr>
          </a:p>
        </p:txBody>
      </p:sp>
      <p:pic>
        <p:nvPicPr>
          <p:cNvPr id="3076" name="Picture 6" descr="Little Bear9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4714875"/>
            <a:ext cx="2276475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2" descr="Rood_rech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 descr="Rood_rech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0"/>
            <a:ext cx="1219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099" name="Rectangle 3" descr="EXPO DA VINCI 001 [Résolution de l'écran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123" name="Rectangle 3" descr="EXPO DA VINCI 002 [Résolution de l'écran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147" name="Picture 4" descr="Rood_rechts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" cy="6858000"/>
          </a:xfrm>
          <a:noFill/>
        </p:spPr>
      </p:pic>
      <p:pic>
        <p:nvPicPr>
          <p:cNvPr id="6148" name="Picture 6" descr="Rood_rechts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24800" y="0"/>
            <a:ext cx="1219200" cy="6858000"/>
          </a:xfrm>
          <a:noFill/>
        </p:spPr>
      </p:pic>
      <p:sp>
        <p:nvSpPr>
          <p:cNvPr id="6149" name="Text Box 9"/>
          <p:cNvSpPr txBox="1">
            <a:spLocks noChangeArrowheads="1"/>
          </p:cNvSpPr>
          <p:nvPr/>
        </p:nvSpPr>
        <p:spPr bwMode="auto">
          <a:xfrm>
            <a:off x="1285875" y="332656"/>
            <a:ext cx="6022429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000" b="1" dirty="0" smtClean="0">
                <a:solidFill>
                  <a:schemeClr val="bg1"/>
                </a:solidFill>
              </a:rPr>
              <a:t>Nacido en Vinci el 15/04/1452; Muerte en Amboise el 02/05/1519Leonardo da Vinci, gran pintor del Renacimiento, ha tenido una gran influencia en la historia del arte. Su estilo y sus aportaciones a la iconografía han marcado un punto de inflexión en la pintura como su técnicas fumato (técnica combinada).Genio polifacético (dibujo, pintura, escultura, arquitectura, urbanismo ...), el padre de La Última Cena y de La Gioconda también intuyó varios inventos como el avión, el paracaídas o el submarino .Lamentamos que determinados procesos técnicos elegidos de Da Vinci no han resistido mejor el tiempo. Artista en constante ebullición, se fue muchas obras inconclusas.</a:t>
            </a:r>
            <a:endParaRPr lang="fr-BE" sz="2000" b="1" dirty="0">
              <a:solidFill>
                <a:schemeClr val="bg1"/>
              </a:solidFill>
            </a:endParaRPr>
          </a:p>
        </p:txBody>
      </p:sp>
      <p:pic>
        <p:nvPicPr>
          <p:cNvPr id="6150" name="Picture 13" descr="nuqf4fq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4000500"/>
            <a:ext cx="1762125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171" name="Rectangle 3" descr="EXPO DA VINCI 003 [Résolution de l'écran]"/>
          <p:cNvSpPr>
            <a:spLocks noGrp="1" noChangeAspect="1" noChangeArrowheads="1"/>
          </p:cNvSpPr>
          <p:nvPr isPhoto="1"/>
        </p:nvSpPr>
        <p:spPr bwMode="auto">
          <a:xfrm>
            <a:off x="1571625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7172" name="Image 5" descr="fleur082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63" y="5286375"/>
            <a:ext cx="85725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195" name="Rectangle 3" descr="EXPO DA VINCI 004 [Résolution de l'écran]"/>
          <p:cNvSpPr>
            <a:spLocks noGrp="1" noChangeAspect="1" noChangeArrowheads="1"/>
          </p:cNvSpPr>
          <p:nvPr isPhoto="1"/>
        </p:nvSpPr>
        <p:spPr bwMode="auto">
          <a:xfrm>
            <a:off x="3143250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8196" name="Image 5" descr="fleur10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3857625"/>
            <a:ext cx="2114550" cy="282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219" name="Rectangle 3" descr="EXPO DA VINCI 005 [Résolution de l'écran]"/>
          <p:cNvSpPr>
            <a:spLocks noGrp="1" noChangeAspect="1" noChangeArrowheads="1"/>
          </p:cNvSpPr>
          <p:nvPr isPhoto="1"/>
        </p:nvSpPr>
        <p:spPr bwMode="auto">
          <a:xfrm>
            <a:off x="1071563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9220" name="Image 5" descr="fleurjaune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5143500"/>
            <a:ext cx="1133475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0243" name="Rectangle 3" descr="EXPO DA VINCI 007 [Résolution de l'écran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267" name="Rectangle 3" descr="EXPO DA VINCI 009 [Résolution de l'écran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2291" name="Rectangle 3" descr="EXPO DA VINCI 011 [Résolution de l'écran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315" name="Rectangle 3" descr="EXPO DA VINCI 012 [Résolution de l'écran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339" name="Rectangle 3" descr="EXPO DA VINCI 013 [Résolution de l'écran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363" name="Rectangle 3" descr="EXPO DA VINCI 014 [Résolution de l'écran]"/>
          <p:cNvSpPr>
            <a:spLocks noGrp="1" noChangeAspect="1" noChangeArrowheads="1"/>
          </p:cNvSpPr>
          <p:nvPr isPhoto="1"/>
        </p:nvSpPr>
        <p:spPr bwMode="auto">
          <a:xfrm>
            <a:off x="3071813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15364" name="Image 5" descr="Fleurs22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286375"/>
            <a:ext cx="790575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387" name="Rectangle 3" descr="EXPO DA VINCI 015 [Résolution de l'écran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411" name="Rectangle 3" descr="EXPO DA VINCI 018 [Résolution de l'écran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8435" name="Rectangle 3" descr="EXPO DA VINCI 017 [Résolution de l'écran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1285875" y="6072188"/>
            <a:ext cx="184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BE"/>
          </a:p>
          <a:p>
            <a:pPr eaLnBrk="1" hangingPunct="1"/>
            <a:endParaRPr lang="fr-BE"/>
          </a:p>
        </p:txBody>
      </p:sp>
      <p:sp>
        <p:nvSpPr>
          <p:cNvPr id="19459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9460" name="Picture 5" descr="n92piy99"/>
          <p:cNvPicPr>
            <a:picLocks noChangeAspect="1" noChangeArrowheads="1" noCro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357188"/>
            <a:ext cx="4038600" cy="3694112"/>
          </a:xfrm>
          <a:noFill/>
        </p:spPr>
      </p:pic>
      <p:pic>
        <p:nvPicPr>
          <p:cNvPr id="19462" name="Picture 2" descr="Rood_rech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2" descr="Rood_rech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0"/>
            <a:ext cx="1219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éonard de Vinci .. 15 11 2010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Léonard de Vinci .. 15 11 2010</Template>
  <TotalTime>7</TotalTime>
  <Words>215</Words>
  <Application>Microsoft Office PowerPoint</Application>
  <PresentationFormat>Presentación en pantalla (4:3)</PresentationFormat>
  <Paragraphs>6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2" baseType="lpstr">
      <vt:lpstr>Arial</vt:lpstr>
      <vt:lpstr>Calibri</vt:lpstr>
      <vt:lpstr>Léonard de Vinci .. 15 11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2021-09-05T16:09:55Z</dcterms:created>
  <dcterms:modified xsi:type="dcterms:W3CDTF">2021-09-05T16:17:52Z</dcterms:modified>
</cp:coreProperties>
</file>