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5" r:id="rId3"/>
    <p:sldId id="257" r:id="rId4"/>
    <p:sldId id="271" r:id="rId5"/>
    <p:sldId id="259" r:id="rId6"/>
    <p:sldId id="272" r:id="rId7"/>
    <p:sldId id="261" r:id="rId8"/>
    <p:sldId id="263" r:id="rId9"/>
    <p:sldId id="262" r:id="rId10"/>
    <p:sldId id="273" r:id="rId11"/>
    <p:sldId id="270" r:id="rId12"/>
    <p:sldId id="274" r:id="rId1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8xCcmPJX5c+kLcFENfhQA==" hashData="Pzspn+Xy/kQbwFv6+C8EzKxPpz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91" autoAdjust="0"/>
    <p:restoredTop sz="94667" autoAdjust="0"/>
  </p:normalViewPr>
  <p:slideViewPr>
    <p:cSldViewPr>
      <p:cViewPr varScale="1">
        <p:scale>
          <a:sx n="76" d="100"/>
          <a:sy n="76" d="100"/>
        </p:scale>
        <p:origin x="-81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638F6-D3FD-416F-9F6F-0110504F6763}" type="datetimeFigureOut">
              <a:rPr lang="es-ES"/>
              <a:pPr>
                <a:defRPr/>
              </a:pPr>
              <a:t>25/06/2015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66703-BE64-4EAC-958D-D253343A41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3C34B-A52E-4D2E-B1F4-D3911FA314C7}" type="datetimeFigureOut">
              <a:rPr lang="es-ES"/>
              <a:pPr>
                <a:defRPr/>
              </a:pPr>
              <a:t>25/06/2015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69636F-7B0B-4144-9963-56A2AE6437B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F16CA-D9DC-45B3-A89C-F18124B26A84}" type="datetimeFigureOut">
              <a:rPr lang="es-ES"/>
              <a:pPr>
                <a:defRPr/>
              </a:pPr>
              <a:t>25/06/2015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2327B-7843-489C-BF15-A081529E56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64C69F-924F-422B-8721-4C16F7E211E7}" type="datetimeFigureOut">
              <a:rPr lang="es-ES"/>
              <a:pPr>
                <a:defRPr/>
              </a:pPr>
              <a:t>25/06/2015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CEB4F-2654-422F-893A-90AE100001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15042-C2F9-49E3-BE19-D7E7057174A4}" type="datetimeFigureOut">
              <a:rPr lang="es-ES"/>
              <a:pPr>
                <a:defRPr/>
              </a:pPr>
              <a:t>25/06/2015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5D27F1-C3C8-4700-9137-38ACD57784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D6A69-2C5F-4004-A7F4-847D770DA0D3}" type="datetimeFigureOut">
              <a:rPr lang="es-ES"/>
              <a:pPr>
                <a:defRPr/>
              </a:pPr>
              <a:t>25/06/2015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F5797-DAA1-410E-BE55-302DB19031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FD7C16-6D21-480E-A137-8354C7360AFD}" type="datetimeFigureOut">
              <a:rPr lang="es-ES"/>
              <a:pPr>
                <a:defRPr/>
              </a:pPr>
              <a:t>25/06/2015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41265-AF66-4CC7-A5B2-C7E33E592E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C6EAA-20EF-4CF9-B894-794AEB66C6BA}" type="datetimeFigureOut">
              <a:rPr lang="es-ES"/>
              <a:pPr>
                <a:defRPr/>
              </a:pPr>
              <a:t>25/06/2015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9D3B8-871B-41A2-B5D6-9E1859E732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F536B-3586-41E1-A553-7830DFED01FD}" type="datetimeFigureOut">
              <a:rPr lang="es-ES"/>
              <a:pPr>
                <a:defRPr/>
              </a:pPr>
              <a:t>25/06/2015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0A915-EB77-44F8-BE0A-392AB6A82F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3CB964-F5AF-488F-B6BB-2465AF7BC0E1}" type="datetimeFigureOut">
              <a:rPr lang="es-ES"/>
              <a:pPr>
                <a:defRPr/>
              </a:pPr>
              <a:t>25/06/2015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67F90-ADE7-43EE-B302-47CD2FEE433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D1476-65FC-450D-804F-7743067ECFDA}" type="datetimeFigureOut">
              <a:rPr lang="es-ES"/>
              <a:pPr>
                <a:defRPr/>
              </a:pPr>
              <a:t>25/06/2015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132563-0BE5-4EC4-A73B-2E6586C1EB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88F9444-E73D-47D4-85B1-AC3B8AF2E5DE}" type="datetimeFigureOut">
              <a:rPr lang="es-ES"/>
              <a:pPr>
                <a:defRPr/>
              </a:pPr>
              <a:t>25/06/2015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ED775AF-1985-407E-AFF4-56084C44F35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214313" y="500063"/>
            <a:ext cx="9358313" cy="4714875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6600" i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pperplate Gothic Bold" pitchFamily="34" charset="0"/>
              </a:rPr>
              <a:t/>
            </a:r>
            <a:br>
              <a:rPr lang="es-ES" sz="6600" i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pperplate Gothic Bold" pitchFamily="34" charset="0"/>
              </a:rPr>
            </a:br>
            <a:r>
              <a:rPr lang="es-ES" sz="6600" i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pperplate Gothic Bold" pitchFamily="34" charset="0"/>
              </a:rPr>
              <a:t>Las  otras SIETE maravillas  del mundo</a:t>
            </a:r>
            <a:br>
              <a:rPr lang="es-ES" sz="6600" i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pperplate Gothic Bold" pitchFamily="34" charset="0"/>
              </a:rPr>
            </a:br>
            <a:r>
              <a:rPr lang="es-ES" sz="6600" i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pperplate Gothic Bold" pitchFamily="34" charset="0"/>
              </a:rPr>
              <a:t/>
            </a:r>
            <a:br>
              <a:rPr lang="es-ES" sz="6600" i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pperplate Gothic Bold" pitchFamily="34" charset="0"/>
              </a:rPr>
            </a:br>
            <a:r>
              <a:rPr lang="es-ES" i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pperplate Gothic Bold" pitchFamily="34" charset="0"/>
              </a:rPr>
              <a:t/>
            </a:r>
            <a:br>
              <a:rPr lang="es-ES" i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pperplate Gothic Bold" pitchFamily="34" charset="0"/>
              </a:rPr>
            </a:br>
            <a:r>
              <a:rPr lang="es-ES" sz="3600" i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pperplate Gothic Bold" pitchFamily="34" charset="0"/>
              </a:rPr>
              <a:t/>
            </a:r>
            <a:br>
              <a:rPr lang="es-ES" sz="3600" i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opperplate Gothic Bold" pitchFamily="34" charset="0"/>
              </a:rPr>
            </a:br>
            <a:endParaRPr lang="es-ES" sz="3600" i="1" dirty="0" smtClean="0">
              <a:solidFill>
                <a:schemeClr val="accent5">
                  <a:lumMod val="60000"/>
                  <a:lumOff val="40000"/>
                </a:schemeClr>
              </a:solidFill>
              <a:latin typeface="Copperplate Gothic Bold" pitchFamily="34" charset="0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0" y="5929313"/>
            <a:ext cx="9144000" cy="714375"/>
          </a:xfrm>
        </p:spPr>
        <p:txBody>
          <a:bodyPr/>
          <a:lstStyle/>
          <a:p>
            <a:pPr algn="ctr">
              <a:defRPr/>
            </a:pPr>
            <a:r>
              <a:rPr lang="es-ES" sz="2400" b="1" i="1" dirty="0" smtClean="0">
                <a:solidFill>
                  <a:schemeClr val="tx1"/>
                </a:solidFill>
                <a:latin typeface="Comic Sans MS" pitchFamily="66" charset="0"/>
              </a:rPr>
              <a:t>Alegrías</a:t>
            </a:r>
            <a:r>
              <a:rPr lang="es-ES" sz="2400" b="1" i="1" dirty="0" smtClean="0">
                <a:latin typeface="Comic Sans MS" pitchFamily="66" charset="0"/>
              </a:rPr>
              <a:t> </a:t>
            </a:r>
            <a:r>
              <a:rPr lang="es-ES" sz="2400" b="1" i="1" dirty="0" smtClean="0">
                <a:solidFill>
                  <a:schemeClr val="tx1"/>
                </a:solidFill>
                <a:latin typeface="Comic Sans MS" pitchFamily="66" charset="0"/>
              </a:rPr>
              <a:t>de</a:t>
            </a:r>
            <a:r>
              <a:rPr lang="es-ES" sz="2400" b="1" i="1" dirty="0" smtClean="0">
                <a:latin typeface="Comic Sans MS" pitchFamily="66" charset="0"/>
              </a:rPr>
              <a:t> </a:t>
            </a:r>
            <a:r>
              <a:rPr lang="es-ES" sz="2400" b="1" i="1" dirty="0" smtClean="0">
                <a:solidFill>
                  <a:schemeClr val="tx1"/>
                </a:solidFill>
                <a:latin typeface="Comic Sans MS" pitchFamily="66" charset="0"/>
              </a:rPr>
              <a:t>Cádiz</a:t>
            </a:r>
            <a:r>
              <a:rPr lang="es-ES" sz="2400" b="1" i="1" dirty="0" smtClean="0">
                <a:latin typeface="Comic Sans MS" pitchFamily="66" charset="0"/>
              </a:rPr>
              <a:t>                                           </a:t>
            </a:r>
            <a:r>
              <a:rPr lang="es-ES" sz="2400" b="1" i="1" dirty="0" smtClean="0">
                <a:solidFill>
                  <a:srgbClr val="FF0000"/>
                </a:solidFill>
                <a:latin typeface="Comic Sans MS" pitchFamily="66" charset="0"/>
              </a:rPr>
              <a:t>canta, </a:t>
            </a:r>
            <a:r>
              <a:rPr lang="es-ES" sz="2400" b="1" i="1" dirty="0" err="1" smtClean="0">
                <a:solidFill>
                  <a:srgbClr val="FF0000"/>
                </a:solidFill>
                <a:latin typeface="Comic Sans MS" pitchFamily="66" charset="0"/>
              </a:rPr>
              <a:t>Chano</a:t>
            </a:r>
            <a:r>
              <a:rPr lang="es-ES" sz="2400" b="1" i="1" dirty="0" smtClean="0">
                <a:latin typeface="Comic Sans MS" pitchFamily="66" charset="0"/>
              </a:rPr>
              <a:t> </a:t>
            </a:r>
            <a:r>
              <a:rPr lang="es-ES" sz="2400" b="1" i="1" dirty="0" smtClean="0">
                <a:solidFill>
                  <a:srgbClr val="FF0000"/>
                </a:solidFill>
                <a:latin typeface="Comic Sans MS" pitchFamily="66" charset="0"/>
              </a:rPr>
              <a:t>Lobato</a:t>
            </a:r>
            <a:r>
              <a:rPr lang="es-ES" sz="2400" b="1" i="1" dirty="0" smtClean="0">
                <a:latin typeface="Comic Sans MS" pitchFamily="66" charset="0"/>
              </a:rPr>
              <a:t>                     </a:t>
            </a:r>
            <a:r>
              <a:rPr lang="es-ES" sz="2400" b="1" i="1" dirty="0" smtClean="0">
                <a:solidFill>
                  <a:schemeClr val="accent2"/>
                </a:solidFill>
                <a:latin typeface="Comic Sans MS" pitchFamily="66" charset="0"/>
              </a:rPr>
              <a:t>Avance</a:t>
            </a:r>
            <a:r>
              <a:rPr lang="es-ES" sz="2400" b="1" i="1" dirty="0" smtClean="0">
                <a:latin typeface="Comic Sans MS" pitchFamily="66" charset="0"/>
              </a:rPr>
              <a:t> </a:t>
            </a:r>
            <a:r>
              <a:rPr lang="es-ES" sz="2400" b="1" i="1" dirty="0" smtClean="0">
                <a:solidFill>
                  <a:schemeClr val="accent2"/>
                </a:solidFill>
                <a:latin typeface="Comic Sans MS" pitchFamily="66" charset="0"/>
              </a:rPr>
              <a:t>automático</a:t>
            </a:r>
            <a:endParaRPr lang="es-ES" sz="2400" b="1" i="1" dirty="0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22000">
    <p:wheel spokes="8"/>
    <p:sndAc>
      <p:stSnd>
        <p:snd r:embed="rId2" name="Alegrías de Cádiz Chano Loba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b="1" i="1" dirty="0" smtClean="0">
                <a:solidFill>
                  <a:srgbClr val="FF0000"/>
                </a:solidFill>
              </a:rPr>
              <a:t>1º.-</a:t>
            </a:r>
            <a:r>
              <a:rPr lang="es-ES" b="1" i="1" dirty="0" smtClean="0"/>
              <a:t> Para empezar, un platito de jamón de Jabugo……</a:t>
            </a:r>
          </a:p>
        </p:txBody>
      </p:sp>
      <p:pic>
        <p:nvPicPr>
          <p:cNvPr id="3075" name="3 Marcador de contenido" descr="JAMON DE JABUG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520825"/>
            <a:ext cx="9144000" cy="5337175"/>
          </a:xfrm>
        </p:spPr>
      </p:pic>
    </p:spTree>
  </p:cSld>
  <p:clrMapOvr>
    <a:masterClrMapping/>
  </p:clrMapOvr>
  <p:transition spd="slow" advClick="0" advTm="19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b="1" i="1" dirty="0" smtClean="0">
                <a:solidFill>
                  <a:srgbClr val="FF0000"/>
                </a:solidFill>
              </a:rPr>
              <a:t>2º.-</a:t>
            </a:r>
            <a:r>
              <a:rPr lang="es-ES" b="1" i="1" dirty="0" smtClean="0"/>
              <a:t> Seguimos con unas gambitas blancas de Huelva……</a:t>
            </a:r>
          </a:p>
        </p:txBody>
      </p:sp>
      <p:pic>
        <p:nvPicPr>
          <p:cNvPr id="4099" name="3 Marcador de contenido" descr="08_002E_06_002E_06_0020_0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571625"/>
            <a:ext cx="9144000" cy="5321300"/>
          </a:xfrm>
        </p:spPr>
      </p:pic>
    </p:spTree>
  </p:cSld>
  <p:clrMapOvr>
    <a:masterClrMapping/>
  </p:clrMapOvr>
  <p:transition spd="slow" advClick="0" advTm="19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b="1" i="1" dirty="0" smtClean="0">
                <a:solidFill>
                  <a:srgbClr val="FF0000"/>
                </a:solidFill>
              </a:rPr>
              <a:t>3º.-</a:t>
            </a:r>
            <a:r>
              <a:rPr lang="es-ES" b="1" i="1" dirty="0" smtClean="0"/>
              <a:t> Acompañado de un platito de  ostiones de la Isla……</a:t>
            </a:r>
          </a:p>
        </p:txBody>
      </p:sp>
      <p:pic>
        <p:nvPicPr>
          <p:cNvPr id="5123" name="3 Marcador de contenido" descr="2293138827_f057976c3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601788"/>
            <a:ext cx="9144000" cy="5289550"/>
          </a:xfrm>
        </p:spPr>
      </p:pic>
    </p:spTree>
  </p:cSld>
  <p:clrMapOvr>
    <a:masterClrMapping/>
  </p:clrMapOvr>
  <p:transition spd="slow" advClick="0" advTm="1900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b="1" i="1" dirty="0" smtClean="0">
                <a:solidFill>
                  <a:srgbClr val="FF0000"/>
                </a:solidFill>
              </a:rPr>
              <a:t>4º.-</a:t>
            </a:r>
            <a:r>
              <a:rPr lang="es-ES" b="1" i="1" dirty="0" smtClean="0"/>
              <a:t> A continuación un platito de frito gaditano……</a:t>
            </a:r>
          </a:p>
        </p:txBody>
      </p:sp>
      <p:pic>
        <p:nvPicPr>
          <p:cNvPr id="6147" name="3 Marcador de contenido" descr="2293138827_f057976c3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601788"/>
            <a:ext cx="9144000" cy="5289550"/>
          </a:xfrm>
        </p:spPr>
      </p:pic>
    </p:spTree>
  </p:cSld>
  <p:clrMapOvr>
    <a:masterClrMapping/>
  </p:clrMapOvr>
  <p:transition spd="slow" advClick="0" advTm="1900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b="1" i="1" dirty="0" smtClean="0">
                <a:solidFill>
                  <a:srgbClr val="FF0000"/>
                </a:solidFill>
              </a:rPr>
              <a:t>5º.-</a:t>
            </a:r>
            <a:r>
              <a:rPr lang="es-ES" b="1" i="1" dirty="0" smtClean="0"/>
              <a:t> Palabras mayores, La berza de la abuela……</a:t>
            </a:r>
          </a:p>
        </p:txBody>
      </p:sp>
      <p:pic>
        <p:nvPicPr>
          <p:cNvPr id="7171" name="5 Marcador de contenido" descr="IMG_069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71625"/>
            <a:ext cx="9144000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9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57313" y="274638"/>
            <a:ext cx="6715125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b="1" i="1" dirty="0" smtClean="0">
                <a:solidFill>
                  <a:srgbClr val="FF0000"/>
                </a:solidFill>
              </a:rPr>
              <a:t>6º.-</a:t>
            </a:r>
            <a:r>
              <a:rPr lang="es-ES" b="1" i="1" dirty="0" smtClean="0"/>
              <a:t> Las caballas con </a:t>
            </a:r>
            <a:r>
              <a:rPr lang="es-ES" b="1" i="1" dirty="0" err="1" smtClean="0"/>
              <a:t>babetas</a:t>
            </a:r>
            <a:r>
              <a:rPr lang="es-ES" b="1" i="1" dirty="0" smtClean="0"/>
              <a:t>    ( también de la abuela ) indispensables……</a:t>
            </a:r>
          </a:p>
        </p:txBody>
      </p:sp>
      <p:pic>
        <p:nvPicPr>
          <p:cNvPr id="8195" name="5 Marcador de contenido" descr="IMG_014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785938"/>
            <a:ext cx="9144000" cy="5072062"/>
          </a:xfrm>
        </p:spPr>
      </p:pic>
    </p:spTree>
  </p:cSld>
  <p:clrMapOvr>
    <a:masterClrMapping/>
  </p:clrMapOvr>
  <p:transition spd="slow" advClick="0" advTm="19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b="1" i="1" dirty="0" smtClean="0">
                <a:solidFill>
                  <a:srgbClr val="FF0000"/>
                </a:solidFill>
              </a:rPr>
              <a:t>7º.-</a:t>
            </a:r>
            <a:r>
              <a:rPr lang="es-ES" b="1" i="1" dirty="0" smtClean="0"/>
              <a:t> De postre unas </a:t>
            </a:r>
            <a:r>
              <a:rPr lang="es-ES" b="1" i="1" dirty="0" err="1" smtClean="0"/>
              <a:t>torrijitas</a:t>
            </a:r>
            <a:r>
              <a:rPr lang="es-ES" b="1" i="1" dirty="0" smtClean="0"/>
              <a:t> caseras……  </a:t>
            </a:r>
          </a:p>
        </p:txBody>
      </p:sp>
      <p:pic>
        <p:nvPicPr>
          <p:cNvPr id="9219" name="3 Marcador de contenido" descr="IMG_077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571625"/>
            <a:ext cx="9144000" cy="5286375"/>
          </a:xfrm>
        </p:spPr>
      </p:pic>
    </p:spTree>
  </p:cSld>
  <p:clrMapOvr>
    <a:masterClrMapping/>
  </p:clrMapOvr>
  <p:transition spd="slow" advClick="0" advTm="1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/>
          <a:lstStyle/>
          <a:p>
            <a:r>
              <a:rPr lang="es-ES" sz="4000" b="1" i="1" smtClean="0">
                <a:solidFill>
                  <a:srgbClr val="FF0000"/>
                </a:solidFill>
              </a:rPr>
              <a:t> </a:t>
            </a:r>
            <a:r>
              <a:rPr lang="es-ES" sz="4000" b="1" i="1" smtClean="0"/>
              <a:t>Y para digerir todo estos ricos manjares, nada mejor que un paseo por la Caleta……  </a:t>
            </a:r>
          </a:p>
        </p:txBody>
      </p:sp>
      <p:pic>
        <p:nvPicPr>
          <p:cNvPr id="10243" name="3 Marcador de contenido" descr="CADIZ241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643063"/>
            <a:ext cx="7286625" cy="5214937"/>
          </a:xfrm>
        </p:spPr>
      </p:pic>
      <p:sp>
        <p:nvSpPr>
          <p:cNvPr id="12293" name="9 Marcador de texto"/>
          <p:cNvSpPr>
            <a:spLocks noGrp="1"/>
          </p:cNvSpPr>
          <p:nvPr>
            <p:ph type="body" sz="quarter" idx="3"/>
          </p:nvPr>
        </p:nvSpPr>
        <p:spPr>
          <a:xfrm>
            <a:off x="7286625" y="1535113"/>
            <a:ext cx="1857375" cy="3394075"/>
          </a:xfrm>
        </p:spPr>
        <p:txBody>
          <a:bodyPr/>
          <a:lstStyle/>
          <a:p>
            <a:pPr algn="ctr">
              <a:defRPr/>
            </a:pPr>
            <a:r>
              <a:rPr lang="es-ES" sz="4000" i="1" dirty="0" smtClean="0">
                <a:solidFill>
                  <a:schemeClr val="accent6">
                    <a:lumMod val="75000"/>
                  </a:schemeClr>
                </a:solidFill>
              </a:rPr>
              <a:t>Bueno, las copitas van aparte.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6357938"/>
            <a:ext cx="9144000" cy="485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i="1" dirty="0">
                <a:solidFill>
                  <a:srgbClr val="FFC000"/>
                </a:solidFill>
                <a:latin typeface="Comic Sans MS" pitchFamily="66" charset="0"/>
              </a:rPr>
              <a:t>Imágenes</a:t>
            </a:r>
            <a:r>
              <a:rPr lang="es-ES" sz="2400" b="1" i="1" dirty="0">
                <a:solidFill>
                  <a:schemeClr val="accent6"/>
                </a:solidFill>
                <a:latin typeface="Comic Sans MS" pitchFamily="66" charset="0"/>
              </a:rPr>
              <a:t>, </a:t>
            </a:r>
            <a:r>
              <a:rPr lang="es-ES" sz="2400" b="1" i="1" dirty="0">
                <a:solidFill>
                  <a:srgbClr val="FFC000"/>
                </a:solidFill>
                <a:latin typeface="Comic Sans MS" pitchFamily="66" charset="0"/>
              </a:rPr>
              <a:t>Internet</a:t>
            </a:r>
            <a:r>
              <a:rPr lang="es-ES" sz="2400" b="1" i="1" dirty="0">
                <a:solidFill>
                  <a:schemeClr val="accent6"/>
                </a:solidFill>
                <a:latin typeface="Comic Sans MS" pitchFamily="66" charset="0"/>
              </a:rPr>
              <a:t>                   Diseño, Juan el barba</a:t>
            </a:r>
          </a:p>
        </p:txBody>
      </p:sp>
    </p:spTree>
  </p:cSld>
  <p:clrMapOvr>
    <a:masterClrMapping/>
  </p:clrMapOvr>
  <p:transition spd="slow" advClick="0" advTm="3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8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800"/>
                            </p:stCondLst>
                            <p:childTnLst>
                              <p:par>
                                <p:cTn id="19" presetID="19" presetClass="entr" presetSubtype="1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12293" grpId="0" build="p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xfrm>
            <a:off x="0" y="6215063"/>
            <a:ext cx="9144000" cy="642937"/>
          </a:xfrm>
        </p:spPr>
        <p:txBody>
          <a:bodyPr/>
          <a:lstStyle/>
          <a:p>
            <a:pPr>
              <a:defRPr/>
            </a:pPr>
            <a:r>
              <a:rPr lang="es-ES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Dedicado a ti</a:t>
            </a:r>
            <a:r>
              <a:rPr lang="es-ES" dirty="0" smtClean="0">
                <a:latin typeface="Brush Script MT" pitchFamily="66" charset="0"/>
              </a:rPr>
              <a:t>             </a:t>
            </a:r>
            <a:r>
              <a:rPr lang="es-ES" dirty="0" smtClean="0">
                <a:solidFill>
                  <a:schemeClr val="accent6"/>
                </a:solidFill>
                <a:latin typeface="Brush Script MT" pitchFamily="66" charset="0"/>
              </a:rPr>
              <a:t>Saludos,</a:t>
            </a:r>
            <a:r>
              <a:rPr lang="es-ES" dirty="0" smtClean="0">
                <a:latin typeface="Brush Script MT" pitchFamily="66" charset="0"/>
              </a:rPr>
              <a:t> </a:t>
            </a:r>
            <a:r>
              <a:rPr lang="es-ES" dirty="0" smtClean="0">
                <a:solidFill>
                  <a:schemeClr val="accent6"/>
                </a:solidFill>
                <a:latin typeface="Brush Script MT" pitchFamily="66" charset="0"/>
              </a:rPr>
              <a:t>Juan</a:t>
            </a:r>
            <a:r>
              <a:rPr lang="es-ES" dirty="0" smtClean="0">
                <a:latin typeface="Brush Script MT" pitchFamily="66" charset="0"/>
              </a:rPr>
              <a:t> </a:t>
            </a:r>
            <a:r>
              <a:rPr lang="es-ES" dirty="0" smtClean="0">
                <a:solidFill>
                  <a:schemeClr val="accent6"/>
                </a:solidFill>
                <a:latin typeface="Brush Script MT" pitchFamily="66" charset="0"/>
              </a:rPr>
              <a:t>el</a:t>
            </a:r>
            <a:r>
              <a:rPr lang="es-ES" dirty="0" smtClean="0">
                <a:latin typeface="Brush Script MT" pitchFamily="66" charset="0"/>
              </a:rPr>
              <a:t> </a:t>
            </a:r>
            <a:r>
              <a:rPr lang="es-ES" dirty="0" smtClean="0">
                <a:solidFill>
                  <a:schemeClr val="accent6"/>
                </a:solidFill>
                <a:latin typeface="Brush Script MT" pitchFamily="66" charset="0"/>
              </a:rPr>
              <a:t>barba</a:t>
            </a:r>
            <a:endParaRPr lang="es-ES" dirty="0">
              <a:solidFill>
                <a:schemeClr val="accent6"/>
              </a:solidFill>
              <a:latin typeface="Brush Script MT" pitchFamily="66" charset="0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idx="4294967295"/>
          </p:nvPr>
        </p:nvSpPr>
        <p:spPr>
          <a:xfrm>
            <a:off x="0" y="2428875"/>
            <a:ext cx="9144000" cy="3643313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es-ES" sz="4800" b="1" i="1" smtClean="0">
                <a:latin typeface="Georgia" pitchFamily="18" charset="0"/>
              </a:rPr>
              <a:t>NO TÓ ER MUNDO, PUEDE</a:t>
            </a:r>
          </a:p>
          <a:p>
            <a:pPr algn="ctr">
              <a:buFont typeface="Arial" charset="0"/>
              <a:buNone/>
            </a:pPr>
            <a:r>
              <a:rPr lang="es-ES" sz="4800" b="1" i="1" smtClean="0">
                <a:latin typeface="Georgia" pitchFamily="18" charset="0"/>
              </a:rPr>
              <a:t> SER DE </a:t>
            </a:r>
            <a:r>
              <a:rPr lang="es-ES" sz="8000" b="1" i="1" smtClean="0">
                <a:solidFill>
                  <a:srgbClr val="FFC000"/>
                </a:solidFill>
                <a:latin typeface="Georgia" pitchFamily="18" charset="0"/>
              </a:rPr>
              <a:t>CÁI</a:t>
            </a:r>
            <a:r>
              <a:rPr lang="es-ES" sz="4800" b="1" i="1" smtClean="0">
                <a:latin typeface="Georgia" pitchFamily="18" charset="0"/>
              </a:rPr>
              <a:t>, O DE LOS </a:t>
            </a:r>
          </a:p>
          <a:p>
            <a:pPr algn="ctr">
              <a:buFont typeface="Arial" charset="0"/>
              <a:buNone/>
            </a:pPr>
            <a:r>
              <a:rPr lang="es-ES" sz="4800" b="1" i="1" smtClean="0">
                <a:latin typeface="Georgia" pitchFamily="18" charset="0"/>
              </a:rPr>
              <a:t> ALREDEDORES……</a:t>
            </a:r>
          </a:p>
        </p:txBody>
      </p:sp>
      <p:sp>
        <p:nvSpPr>
          <p:cNvPr id="3" name="2 Rectángulo"/>
          <p:cNvSpPr/>
          <p:nvPr/>
        </p:nvSpPr>
        <p:spPr>
          <a:xfrm>
            <a:off x="0" y="714375"/>
            <a:ext cx="9144000" cy="1000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5400" b="1" i="1" dirty="0">
                <a:solidFill>
                  <a:srgbClr val="FF0000"/>
                </a:solidFill>
                <a:latin typeface="Copperplate Gothic Bold" pitchFamily="34" charset="0"/>
              </a:rPr>
              <a:t>¡¡¡LO SIENTO PICHA!!!</a:t>
            </a:r>
          </a:p>
        </p:txBody>
      </p:sp>
    </p:spTree>
  </p:cSld>
  <p:clrMapOvr>
    <a:masterClrMapping/>
  </p:clrMapOvr>
  <p:transition spd="slow" advClick="0" advTm="2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build="p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s otras siete maravill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Las otras siete maravillas</Template>
  <TotalTime>1</TotalTime>
  <Words>165</Words>
  <Application>Microsoft Office PowerPoint</Application>
  <PresentationFormat>Presentación en pantalla (4:3)</PresentationFormat>
  <Paragraphs>19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9" baseType="lpstr">
      <vt:lpstr>Arial</vt:lpstr>
      <vt:lpstr>Calibri</vt:lpstr>
      <vt:lpstr>Copperplate Gothic Bold</vt:lpstr>
      <vt:lpstr>Comic Sans MS</vt:lpstr>
      <vt:lpstr>Brush Script MT</vt:lpstr>
      <vt:lpstr>Georgia</vt:lpstr>
      <vt:lpstr>Las otras siete maravillas</vt:lpstr>
      <vt:lpstr>Diseño predeterminado</vt:lpstr>
      <vt:lpstr> Las  otras SIETE maravillas  del mundo    </vt:lpstr>
      <vt:lpstr>1º.- Para empezar, un platito de jamón de Jabugo……</vt:lpstr>
      <vt:lpstr>2º.- Seguimos con unas gambitas blancas de Huelva……</vt:lpstr>
      <vt:lpstr>3º.- Acompañado de un platito de  ostiones de la Isla……</vt:lpstr>
      <vt:lpstr>4º.- A continuación un platito de frito gaditano……</vt:lpstr>
      <vt:lpstr>5º.- Palabras mayores, La berza de la abuela……</vt:lpstr>
      <vt:lpstr>6º.- Las caballas con babetas    ( también de la abuela ) indispensables……</vt:lpstr>
      <vt:lpstr>7º.- De postre unas torrijitas caseras……  </vt:lpstr>
      <vt:lpstr> Y para digerir todo estos ricos manjares, nada mejor que un paseo por la Caleta……  </vt:lpstr>
      <vt:lpstr>Dedicado a ti             Saludos, Juan el barba</vt:lpstr>
      <vt:lpstr>Diapositiva 11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Las  otras SIETE maravillas  del mundo    </dc:title>
  <dc:creator>JOSE LUIS</dc:creator>
  <cp:lastModifiedBy>JOSE LUIS</cp:lastModifiedBy>
  <cp:revision>1</cp:revision>
  <dcterms:created xsi:type="dcterms:W3CDTF">2015-06-25T20:04:51Z</dcterms:created>
  <dcterms:modified xsi:type="dcterms:W3CDTF">2015-06-25T20:06:06Z</dcterms:modified>
</cp:coreProperties>
</file>