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0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BHpksL9K3JIeSXo0l0SJw==" hashData="V0vswseKjtdZXkmNzyLor8omQj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BF50A15-4C26-472C-B047-C23D9CBECAA4}" type="datetimeFigureOut">
              <a:rPr lang="pl-PL"/>
              <a:pPr>
                <a:defRPr/>
              </a:pPr>
              <a:t>2021-07-21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F662C0E-A5D4-4CC9-B223-7F101670FBC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759635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922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3C138C8-925D-4778-B8AF-30EC8F45C492}" type="slidenum">
              <a:rPr lang="pl-PL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l-PL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22A4C-E59A-422D-A543-CDD055D604BC}" type="datetimeFigureOut">
              <a:rPr lang="pl-PL"/>
              <a:pPr>
                <a:defRPr/>
              </a:pPr>
              <a:t>2021-07-21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48021-C6E0-4227-9A0C-7EBF443B3231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12652226"/>
      </p:ext>
    </p:extLst>
  </p:cSld>
  <p:clrMapOvr>
    <a:masterClrMapping/>
  </p:clrMapOvr>
  <p:transition spd="slow" advClick="0" advTm="3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0815F-396D-43E3-BB23-0F9AD9ECD711}" type="datetimeFigureOut">
              <a:rPr lang="pl-PL"/>
              <a:pPr>
                <a:defRPr/>
              </a:pPr>
              <a:t>2021-07-21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3B997C-1433-4B06-9AE0-C2FC1F69171D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35319004"/>
      </p:ext>
    </p:extLst>
  </p:cSld>
  <p:clrMapOvr>
    <a:masterClrMapping/>
  </p:clrMapOvr>
  <p:transition spd="slow" advClick="0" advTm="3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4B2DC-FABC-48B0-9C91-AD5FB5B749F1}" type="datetimeFigureOut">
              <a:rPr lang="pl-PL"/>
              <a:pPr>
                <a:defRPr/>
              </a:pPr>
              <a:t>2021-07-21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A883C9-9593-4321-B041-BE5B459944C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28574457"/>
      </p:ext>
    </p:extLst>
  </p:cSld>
  <p:clrMapOvr>
    <a:masterClrMapping/>
  </p:clrMapOvr>
  <p:transition spd="slow" advClick="0" advTm="3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FA4F3-DB35-4CB5-BCED-006DF6B210AD}" type="datetimeFigureOut">
              <a:rPr lang="pl-PL"/>
              <a:pPr>
                <a:defRPr/>
              </a:pPr>
              <a:t>2021-07-21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B443BA-12B1-43B2-B5CB-ABBCB27D6604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3278197"/>
      </p:ext>
    </p:extLst>
  </p:cSld>
  <p:clrMapOvr>
    <a:masterClrMapping/>
  </p:clrMapOvr>
  <p:transition spd="slow" advClick="0" advTm="3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F8562-E387-4751-B64E-5827462BAA3F}" type="datetimeFigureOut">
              <a:rPr lang="pl-PL"/>
              <a:pPr>
                <a:defRPr/>
              </a:pPr>
              <a:t>2021-07-21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5E3089-C473-4BC7-ACDB-B0FADE45D78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60975512"/>
      </p:ext>
    </p:extLst>
  </p:cSld>
  <p:clrMapOvr>
    <a:masterClrMapping/>
  </p:clrMapOvr>
  <p:transition spd="slow" advClick="0" advTm="3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E4888D-6B88-4623-823A-41EB5B186CFE}" type="datetimeFigureOut">
              <a:rPr lang="pl-PL"/>
              <a:pPr>
                <a:defRPr/>
              </a:pPr>
              <a:t>2021-07-21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5AC59-9E6A-4F93-88D4-CA404DB20B7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83338352"/>
      </p:ext>
    </p:extLst>
  </p:cSld>
  <p:clrMapOvr>
    <a:masterClrMapping/>
  </p:clrMapOvr>
  <p:transition spd="slow" advClick="0" advTm="3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A17E8-1FBC-469F-AC5D-85E447B4D6E6}" type="datetimeFigureOut">
              <a:rPr lang="pl-PL"/>
              <a:pPr>
                <a:defRPr/>
              </a:pPr>
              <a:t>2021-07-21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ADCE4-BF3B-4BDD-BE34-895A2DFF0CB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00932499"/>
      </p:ext>
    </p:extLst>
  </p:cSld>
  <p:clrMapOvr>
    <a:masterClrMapping/>
  </p:clrMapOvr>
  <p:transition spd="slow" advClick="0" advTm="3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76430-4344-4A2F-8495-98E98D6C1A98}" type="datetimeFigureOut">
              <a:rPr lang="pl-PL"/>
              <a:pPr>
                <a:defRPr/>
              </a:pPr>
              <a:t>2021-07-21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EC56F7-4E9C-41F5-9FCB-637D2ADA21C8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7827410"/>
      </p:ext>
    </p:extLst>
  </p:cSld>
  <p:clrMapOvr>
    <a:masterClrMapping/>
  </p:clrMapOvr>
  <p:transition spd="slow" advClick="0" advTm="3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54C8-1F1F-40FD-9AEC-1A9A54675662}" type="datetimeFigureOut">
              <a:rPr lang="pl-PL"/>
              <a:pPr>
                <a:defRPr/>
              </a:pPr>
              <a:t>2021-07-21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A285C-2CDC-4876-A0D7-7560B3FF277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1919553"/>
      </p:ext>
    </p:extLst>
  </p:cSld>
  <p:clrMapOvr>
    <a:masterClrMapping/>
  </p:clrMapOvr>
  <p:transition spd="slow" advClick="0" advTm="3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E6E4F-234D-43BE-A59D-BF4DF8932B93}" type="datetimeFigureOut">
              <a:rPr lang="pl-PL"/>
              <a:pPr>
                <a:defRPr/>
              </a:pPr>
              <a:t>2021-07-21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6F570-706E-4F1E-B338-031B249DA02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9816927"/>
      </p:ext>
    </p:extLst>
  </p:cSld>
  <p:clrMapOvr>
    <a:masterClrMapping/>
  </p:clrMapOvr>
  <p:transition spd="slow" advClick="0" advTm="3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AEC54-2E5C-497E-BCB2-227E7E4CDE6C}" type="datetimeFigureOut">
              <a:rPr lang="pl-PL"/>
              <a:pPr>
                <a:defRPr/>
              </a:pPr>
              <a:t>2021-07-21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D04C0-77B9-4AAF-AC1C-A6793C6ABB33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1258530"/>
      </p:ext>
    </p:extLst>
  </p:cSld>
  <p:clrMapOvr>
    <a:masterClrMapping/>
  </p:clrMapOvr>
  <p:transition spd="slow" advClick="0" advTm="3000">
    <p:wedg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68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AA25B56-39F1-4474-A2B7-640703E4DBF4}" type="datetimeFigureOut">
              <a:rPr lang="pl-PL"/>
              <a:pPr>
                <a:defRPr/>
              </a:pPr>
              <a:t>2021-07-21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D3A0052-0751-47BC-8A27-F9D1D9C46FB7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3000">
    <p:wedg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13" Type="http://schemas.openxmlformats.org/officeDocument/2006/relationships/image" Target="../media/image32.jpeg"/><Relationship Id="rId18" Type="http://schemas.openxmlformats.org/officeDocument/2006/relationships/image" Target="../media/image3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17" Type="http://schemas.openxmlformats.org/officeDocument/2006/relationships/image" Target="../media/image36.jpeg"/><Relationship Id="rId2" Type="http://schemas.openxmlformats.org/officeDocument/2006/relationships/image" Target="../media/image21.jpeg"/><Relationship Id="rId16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5" Type="http://schemas.openxmlformats.org/officeDocument/2006/relationships/image" Target="../media/image34.jpeg"/><Relationship Id="rId10" Type="http://schemas.openxmlformats.org/officeDocument/2006/relationships/image" Target="../media/image29.jpeg"/><Relationship Id="rId19" Type="http://schemas.openxmlformats.org/officeDocument/2006/relationships/image" Target="../media/image38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Relationship Id="rId14" Type="http://schemas.openxmlformats.org/officeDocument/2006/relationships/image" Target="../media/image3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eg"/><Relationship Id="rId13" Type="http://schemas.openxmlformats.org/officeDocument/2006/relationships/image" Target="../media/image49.jpeg"/><Relationship Id="rId3" Type="http://schemas.openxmlformats.org/officeDocument/2006/relationships/image" Target="../media/image39.jpeg"/><Relationship Id="rId7" Type="http://schemas.openxmlformats.org/officeDocument/2006/relationships/image" Target="../media/image43.jpeg"/><Relationship Id="rId12" Type="http://schemas.openxmlformats.org/officeDocument/2006/relationships/image" Target="../media/image4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11" Type="http://schemas.openxmlformats.org/officeDocument/2006/relationships/image" Target="../media/image47.jpeg"/><Relationship Id="rId5" Type="http://schemas.openxmlformats.org/officeDocument/2006/relationships/image" Target="../media/image41.jpeg"/><Relationship Id="rId10" Type="http://schemas.openxmlformats.org/officeDocument/2006/relationships/image" Target="../media/image46.jpeg"/><Relationship Id="rId4" Type="http://schemas.openxmlformats.org/officeDocument/2006/relationships/image" Target="../media/image40.jpeg"/><Relationship Id="rId9" Type="http://schemas.openxmlformats.org/officeDocument/2006/relationships/image" Target="../media/image4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1187624" y="692696"/>
            <a:ext cx="6279283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unset" dir="t">
                <a:rot lat="0" lon="0" rev="1200000"/>
              </a:lightRig>
            </a:scene3d>
            <a:sp3d extrusionH="57150" contourW="12700">
              <a:bevelT w="57150" h="38100" prst="artDeco"/>
              <a:bevelB w="57150" h="38100" prst="artDeco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6000">
                      <a:srgbClr val="00B0F0"/>
                    </a:gs>
                    <a:gs pos="50000">
                      <a:schemeClr val="bg1"/>
                    </a:gs>
                    <a:gs pos="79000">
                      <a:srgbClr val="00B050"/>
                    </a:gs>
                  </a:gsLst>
                  <a:lin ang="5400000"/>
                </a:gradFill>
                <a:latin typeface="Gungsuh" pitchFamily="18" charset="-127"/>
                <a:ea typeface="Gungsuh" pitchFamily="18" charset="-127"/>
              </a:rPr>
              <a:t>Las maravillas </a:t>
            </a:r>
            <a:endParaRPr lang="es-ES" sz="5400" b="1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36000">
                    <a:srgbClr val="00B0F0"/>
                  </a:gs>
                  <a:gs pos="50000">
                    <a:schemeClr val="bg1"/>
                  </a:gs>
                  <a:gs pos="79000">
                    <a:srgbClr val="00B050"/>
                  </a:gs>
                </a:gsLst>
                <a:lin ang="5400000"/>
              </a:gradFill>
              <a:latin typeface="Gungsuh" pitchFamily="18" charset="-127"/>
              <a:ea typeface="Gungsuh" pitchFamily="18" charset="-127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6000">
                      <a:srgbClr val="00B0F0"/>
                    </a:gs>
                    <a:gs pos="50000">
                      <a:schemeClr val="bg1"/>
                    </a:gs>
                    <a:gs pos="79000">
                      <a:srgbClr val="00B050"/>
                    </a:gs>
                  </a:gsLst>
                  <a:lin ang="5400000"/>
                </a:gradFill>
                <a:latin typeface="Gungsuh" pitchFamily="18" charset="-127"/>
                <a:ea typeface="Gungsuh" pitchFamily="18" charset="-127"/>
              </a:rPr>
              <a:t>de </a:t>
            </a:r>
            <a:r>
              <a:rPr lang="es-ES" sz="54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6000">
                      <a:srgbClr val="00B0F0"/>
                    </a:gs>
                    <a:gs pos="50000">
                      <a:schemeClr val="bg1"/>
                    </a:gs>
                    <a:gs pos="79000">
                      <a:srgbClr val="00B050"/>
                    </a:gs>
                  </a:gsLst>
                  <a:lin ang="5400000"/>
                </a:gradFill>
                <a:latin typeface="Gungsuh" pitchFamily="18" charset="-127"/>
                <a:ea typeface="Gungsuh" pitchFamily="18" charset="-127"/>
              </a:rPr>
              <a:t>la naturaleza</a:t>
            </a:r>
            <a:endParaRPr lang="pl-PL" sz="5400" b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36000">
                    <a:srgbClr val="00B0F0"/>
                  </a:gs>
                  <a:gs pos="50000">
                    <a:schemeClr val="bg1"/>
                  </a:gs>
                  <a:gs pos="79000">
                    <a:srgbClr val="00B050"/>
                  </a:gs>
                </a:gsLst>
                <a:lin ang="5400000"/>
              </a:gradFill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1026" name="Picture 2" descr="D:\WOJTEK\ZDJĘCIA\Cuda natury\Afryka\TAnzania\Serengeti\7773ab2f0d65db19ccf05268b3a3804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27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D:\WOJTEK\ZDJĘCIA\Cuda natury\Afryka\TAnzania\Serengeti\7773ab2f0d65db19ccf05268b3a3804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27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wedge/>
    <p:sndAc>
      <p:stSnd>
        <p:snd r:embed="rId2" name="The Lion King - Circle of Life .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3" presetClass="entr" presetSubtype="16" fill="hold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0800"/>
                            </p:stCondLst>
                            <p:childTnLst>
                              <p:par>
                                <p:cTn id="23" presetID="23" presetClass="exit" presetSubtype="32" fill="hold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000100" y="1500174"/>
            <a:ext cx="731482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unset" dir="t">
                <a:rot lat="0" lon="0" rev="1200000"/>
              </a:lightRig>
            </a:scene3d>
            <a:sp3d extrusionH="57150" contourW="19050">
              <a:bevelT w="38100" h="38100" prst="angle"/>
              <a:bevelB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55000">
                      <a:schemeClr val="bg1"/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rgbClr val="FFC000"/>
                    </a:gs>
                  </a:gsLst>
                  <a:lin ang="5400000"/>
                </a:gradFill>
                <a:latin typeface="Gungsuh" pitchFamily="18" charset="-127"/>
                <a:ea typeface="Gungsuh" pitchFamily="18" charset="-127"/>
              </a:rPr>
              <a:t>Serengeti Tanzania</a:t>
            </a:r>
            <a:endParaRPr lang="pl-PL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55000">
                    <a:schemeClr val="bg1"/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rgbClr val="FFC000"/>
                  </a:gs>
                </a:gsLst>
                <a:lin ang="5400000"/>
              </a:gradFill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2050" name="Picture 2" descr="C:\Users\user\Desktop\Obrazki\Obrazki\misty-mentmore-serengeti_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57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user\Desktop\Obrazki\Obrazki\misty-mentmore-serengeti_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7438" y="0"/>
            <a:ext cx="22145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 descr="C:\Users\user\Desktop\Obrazki\Obrazki\misty-mentmore-serengeti_0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228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C:\Users\user\Desktop\Obrazki\Obrazki\misty-mentmore-serengeti_0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1" presetID="23" presetClass="entr" presetSubtype="3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15200"/>
                            </p:stCondLst>
                            <p:childTnLst>
                              <p:par>
                                <p:cTn id="36" presetID="23" presetClass="exit" presetSubtype="272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WOJTEK\ZDJĘCIA\Cuda natury\Afryka\TAnzania\Serengeti\serengeti.jpg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D:\WOJTEK\ZDJĘCIA\Cuda natury\Afryka\TAnzania\Serengeti\serengeti.jpg"/>
          <p:cNvPicPr>
            <a:picLocks noChangeAspect="1" noChangeArrowheads="1"/>
          </p:cNvPicPr>
          <p:nvPr/>
        </p:nvPicPr>
        <p:blipFill>
          <a:blip r:embed="rId3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 descr="D:\WOJTEK\ZDJĘCIA\Cuda natury\Afryka\TAnzania\Serengeti\serengeti%2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D:\WOJTEK\ZDJĘCIA\Cuda natury\Afryka\TAnzania\Serengeti\Elephant-In-Serengeti-National-Park-Tanzania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D:\WOJTEK\ZDJĘCIA\Cuda natury\Afryka\TAnzania\Serengeti\1\2\93636078.HgG6Wy7t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 descr="D:\WOJTEK\ZDJĘCIA\Cuda natury\Afryka\TAnzania\Serengeti\1\1\93636078.HgG6Wy7t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 descr="D:\WOJTEK\ZDJĘCIA\Cuda natury\Afryka\TAnzania\Serengeti\1\2\elephants-serengeti-national-park-tanzania-391822843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0" descr="D:\WOJTEK\ZDJĘCIA\Cuda natury\Afryka\TAnzania\Serengeti\1\1\elephants-serengeti-national-park-tanzania-3918228439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1" descr="D:\WOJTEK\ZDJĘCIA\Cuda natury\Afryka\TAnzania\Serengeti\1\2\DSC_1124_Serengeti_National_Park_Sedona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2" descr="D:\WOJTEK\ZDJĘCIA\Cuda natury\Afryka\TAnzania\Serengeti\1\1\DSC_1124_Serengeti_National_Park_Sedona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13" descr="D:\WOJTEK\ZDJĘCIA\Cuda natury\Afryka\TAnzania\Serengeti\4838522688_9e3093d271_b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14" descr="D:\WOJTEK\ZDJĘCIA\Cuda natury\Afryka\TAnzania\Serengeti\Central-Serengeti-Yellow-Fever-Acacias_L.jpg"/>
          <p:cNvPicPr>
            <a:picLocks noChangeAspect="1" noChangeArrowheads="1"/>
          </p:cNvPicPr>
          <p:nvPr/>
        </p:nvPicPr>
        <p:blipFill>
          <a:blip r:embed="rId13">
            <a:lum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15" descr="D:\WOJTEK\ZDJĘCIA\Cuda natury\Afryka\TAnzania\Serengeti\Serengeti-index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9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4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4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9" presetClass="entr" presetSubtype="0" ac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52" presetID="39" presetClass="entr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63" presetID="39" presetClass="entr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325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3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74" presetID="39" presetClass="entr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42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85" presetID="17" presetClass="entr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3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54000"/>
                            </p:stCondLst>
                            <p:childTnLst>
                              <p:par>
                                <p:cTn id="95" presetID="17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3" dur="3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60000"/>
                            </p:stCondLst>
                            <p:childTnLst>
                              <p:par>
                                <p:cTn id="105" presetID="3" presetClass="entr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Obrazki\Obrazki\115348850.MEvuuoA4_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C:\Users\user\Desktop\Obrazki\Obrazki\115348850.MEvuuoA4_0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4500"/>
            <a:ext cx="9144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 descr="C:\Users\user\Desktop\Obrazki\Obrazki\115348850.MEvuuoA4_0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C:\Users\user\Desktop\Obrazki\Obrazki\115348850.MEvuuoA4_0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43500"/>
            <a:ext cx="9144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 descr="C:\Users\user\Desktop\Obrazki\Obrazki\tanz2_0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 descr="C:\Users\user\Desktop\Obrazki\Obrazki\tanz2_02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4500"/>
            <a:ext cx="9144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8" descr="C:\Users\user\Desktop\Obrazki\Obrazki\tanz2_03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9" descr="C:\Users\user\Desktop\Obrazki\Obrazki\tanz2_04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43500"/>
            <a:ext cx="9144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 descr="C:\Users\user\Desktop\Obrazki\Obrazki\hpim5111_edit_01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1" descr="C:\Users\user\Desktop\Obrazki\Obrazki\hpim5111_edit_02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12" descr="C:\Users\user\Desktop\Obrazki\Obrazki\tanzania_0009_01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3" descr="C:\Users\user\Desktop\Obrazki\Obrazki\tanzania_0009_02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4" descr="C:\Users\user\Desktop\Obrazki\Obrazki\promontoire_01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15" descr="C:\Users\user\Desktop\Obrazki\Obrazki\promontoire_02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16" descr="C:\Users\user\Desktop\Obrazki\Obrazki\giraffe-embrace-serengeti-t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17" descr="C:\Users\user\Desktop\Obrazki\Obrazki\giraffe-embrace-serenget-02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18" descr="D:\WOJTEK\ZDJĘCIA\Cuda natury\Afryka\TAnzania\Serengeti\serengeti-cheetah-larry-linton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7" presetClass="exit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71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4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08" presetID="17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7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129" presetID="12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130" dur="3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2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33" dur="3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7" dur="3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0" dur="3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142" presetID="17" presetClass="exit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167" presetID="17" presetClass="exit" presetSubtype="8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WOJTEK\ZDJĘCIA\Cuda natury\Afryka\TAnzania\Serengeti\cheetah_in_serengeti1.jpg"/>
          <p:cNvPicPr>
            <a:picLocks noChangeAspect="1" noChangeArrowheads="1"/>
          </p:cNvPicPr>
          <p:nvPr/>
        </p:nvPicPr>
        <p:blipFill>
          <a:blip r:embed="rId4">
            <a:lum bright="-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D:\WOJTEK\ZDJĘCIA\Cuda natury\Afryka\TAnzania\Serengeti\cheetah_in_serengeti1.jpg"/>
          <p:cNvPicPr>
            <a:picLocks noChangeAspect="1" noChangeArrowheads="1"/>
          </p:cNvPicPr>
          <p:nvPr/>
        </p:nvPicPr>
        <p:blipFill>
          <a:blip r:embed="rId4">
            <a:lum bright="-2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 descr="D:\WOJTEK\ZDJĘCIA\Cuda natury\Afryka\TAnzania\Serengeti\92980410.Jfgau34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D:\WOJTEK\ZDJĘCIA\Cuda natury\Afryka\TAnzania\Serengeti\1\2\serengeti_by_markus1385-d51gze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D:\WOJTEK\ZDJĘCIA\Cuda natury\Afryka\TAnzania\Serengeti\1\1\serengeti_by_markus1385-d51gze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 descr="D:\WOJTEK\ZDJĘCIA\Cuda natury\Afryka\TAnzania\Serengeti\1\2\serengeti-elephant-h-g-mielke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 descr="D:\WOJTEK\ZDJĘCIA\Cuda natury\Afryka\TAnzania\Serengeti\1\1\serengeti-elephant-h-g-mielk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 descr="D:\WOJTEK\ZDJĘCIA\Cuda natury\Afryka\TAnzania\Serengeti\1\2\Serengeti-park-Wallpaper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9" descr="D:\WOJTEK\ZDJĘCIA\Cuda natury\Afryka\TAnzania\Serengeti\1\1\Serengeti-park-Wallpap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10" descr="D:\WOJTEK\ZDJĘCIA\Cuda natury\Afryka\TAnzania\Serengeti\138473773.sE2UkSfR.IMG_9636_web.jpg"/>
          <p:cNvPicPr>
            <a:picLocks noChangeAspect="1" noChangeArrowheads="1"/>
          </p:cNvPicPr>
          <p:nvPr/>
        </p:nvPicPr>
        <p:blipFill>
          <a:blip r:embed="rId1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12" descr="D:\WOJTEK\ZDJĘCIA\Cuda natury\Afryka\TAnzania\Serengeti\serengeti_migration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5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0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39" presetClass="entr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49" presetID="39" presetClass="entr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6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60" presetID="39" presetClass="entr" presetSubtype="0" ac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6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71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3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81" presetID="2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3" dur="3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071802" y="2071678"/>
            <a:ext cx="3347391" cy="1015663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unset" dir="t"/>
            </a:scene3d>
            <a:sp3d extrusionH="57150" contourW="12700">
              <a:bevelT w="38100" h="38100" prst="angle"/>
              <a:bevelB w="38100" h="38100" prst="angl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6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4000">
                      <a:srgbClr val="00B0F0"/>
                    </a:gs>
                    <a:gs pos="50000">
                      <a:schemeClr val="accent1">
                        <a:lumMod val="75000"/>
                      </a:schemeClr>
                    </a:gs>
                    <a:gs pos="79000">
                      <a:schemeClr val="bg1"/>
                    </a:gs>
                  </a:gsLst>
                  <a:lin ang="5400000"/>
                </a:gradFill>
                <a:latin typeface="Gungsuh" pitchFamily="18" charset="-127"/>
                <a:ea typeface="Gungsuh" pitchFamily="18" charset="-127"/>
              </a:rPr>
              <a:t>The</a:t>
            </a:r>
            <a:r>
              <a:rPr lang="pl-PL" sz="60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4000">
                      <a:srgbClr val="00B0F0"/>
                    </a:gs>
                    <a:gs pos="50000">
                      <a:schemeClr val="accent1">
                        <a:lumMod val="75000"/>
                      </a:schemeClr>
                    </a:gs>
                    <a:gs pos="79000">
                      <a:schemeClr val="bg1"/>
                    </a:gs>
                  </a:gsLst>
                  <a:lin ang="5400000"/>
                </a:gradFill>
                <a:latin typeface="Gungsuh" pitchFamily="18" charset="-127"/>
                <a:ea typeface="Gungsuh" pitchFamily="18" charset="-127"/>
              </a:rPr>
              <a:t> </a:t>
            </a:r>
            <a:r>
              <a:rPr lang="pl-PL" sz="6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4000">
                      <a:srgbClr val="00B0F0"/>
                    </a:gs>
                    <a:gs pos="50000">
                      <a:schemeClr val="accent1">
                        <a:lumMod val="75000"/>
                      </a:schemeClr>
                    </a:gs>
                    <a:gs pos="79000">
                      <a:schemeClr val="bg1"/>
                    </a:gs>
                  </a:gsLst>
                  <a:lin ang="5400000"/>
                </a:gradFill>
                <a:latin typeface="Gungsuh" pitchFamily="18" charset="-127"/>
                <a:ea typeface="Gungsuh" pitchFamily="18" charset="-127"/>
              </a:rPr>
              <a:t>End</a:t>
            </a:r>
            <a:endParaRPr lang="pl-PL" sz="6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34000">
                    <a:srgbClr val="00B0F0"/>
                  </a:gs>
                  <a:gs pos="50000">
                    <a:schemeClr val="accent1">
                      <a:lumMod val="75000"/>
                    </a:schemeClr>
                  </a:gs>
                  <a:gs pos="79000">
                    <a:schemeClr val="bg1"/>
                  </a:gs>
                </a:gsLst>
                <a:lin ang="5400000"/>
              </a:gradFill>
              <a:latin typeface="Gungsuh" pitchFamily="18" charset="-127"/>
              <a:ea typeface="Gungsuh" pitchFamily="18" charset="-127"/>
            </a:endParaRPr>
          </a:p>
        </p:txBody>
      </p:sp>
      <p:pic>
        <p:nvPicPr>
          <p:cNvPr id="6" name="Picture 2" descr="D:\WOJTEK\ZDJĘCIA\Cuda natury\Afryka\TAnzania\Serengeti\foggy.serengeti.sunrise.c01.21.2009._mg_0861.c-800.jpg"/>
          <p:cNvPicPr>
            <a:picLocks noChangeAspect="1" noChangeArrowheads="1"/>
          </p:cNvPicPr>
          <p:nvPr/>
        </p:nvPicPr>
        <p:blipFill>
          <a:blip r:embed="rId3">
            <a:lum bright="4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7" y="-16559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D:\WOJTEK\ZDJĘCIA\Cuda natury\Afryka\TAnzania\Serengeti\foggy.serengeti.sunrise.c01.21.2009._mg_0861.c-800.jpg"/>
          <p:cNvPicPr>
            <a:picLocks noChangeAspect="1" noChangeArrowheads="1"/>
          </p:cNvPicPr>
          <p:nvPr/>
        </p:nvPicPr>
        <p:blipFill>
          <a:blip r:embed="rId3">
            <a:lum bright="4000" contrast="1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024" y="36637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36" fill="hold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3" presetClass="exit" presetSubtype="3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rengeti-tanzania-agnerz">
  <a:themeElements>
    <a:clrScheme name="Kapitał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Bogaty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rzesileni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serengeti-tanzania-agnerz</Template>
  <TotalTime>0</TotalTime>
  <Words>26</Words>
  <Application>Microsoft Office PowerPoint</Application>
  <PresentationFormat>Presentación en pantalla (4:3)</PresentationFormat>
  <Paragraphs>7</Paragraphs>
  <Slides>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13" baseType="lpstr">
      <vt:lpstr>Trebuchet MS</vt:lpstr>
      <vt:lpstr>Arial</vt:lpstr>
      <vt:lpstr>Calibri</vt:lpstr>
      <vt:lpstr>Blackadder ITC</vt:lpstr>
      <vt:lpstr>serengeti-tanzania-agnerz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2021-07-21T15:18:48Z</dcterms:created>
  <dcterms:modified xsi:type="dcterms:W3CDTF">2021-07-21T15:26:05Z</dcterms:modified>
</cp:coreProperties>
</file>