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4" r:id="rId2"/>
  </p:sldMasterIdLst>
  <p:sldIdLst>
    <p:sldId id="295" r:id="rId3"/>
    <p:sldId id="296" r:id="rId4"/>
    <p:sldId id="257" r:id="rId5"/>
    <p:sldId id="258" r:id="rId6"/>
    <p:sldId id="259" r:id="rId7"/>
    <p:sldId id="263" r:id="rId8"/>
    <p:sldId id="264" r:id="rId9"/>
    <p:sldId id="261" r:id="rId10"/>
    <p:sldId id="262" r:id="rId11"/>
    <p:sldId id="260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9" r:id="rId20"/>
    <p:sldId id="273" r:id="rId21"/>
    <p:sldId id="277" r:id="rId22"/>
    <p:sldId id="274" r:id="rId23"/>
    <p:sldId id="275" r:id="rId24"/>
    <p:sldId id="276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24" r:id="rId36"/>
    <p:sldId id="289" r:id="rId37"/>
    <p:sldId id="290" r:id="rId38"/>
    <p:sldId id="294" r:id="rId39"/>
    <p:sldId id="292" r:id="rId40"/>
    <p:sldId id="293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20" r:id="rId63"/>
    <p:sldId id="321" r:id="rId64"/>
    <p:sldId id="322" r:id="rId65"/>
    <p:sldId id="323" r:id="rId66"/>
    <p:sldId id="325" r:id="rId67"/>
    <p:sldId id="326" r:id="rId68"/>
    <p:sldId id="327" r:id="rId69"/>
    <p:sldId id="328" r:id="rId70"/>
    <p:sldId id="329" r:id="rId71"/>
    <p:sldId id="330" r:id="rId72"/>
    <p:sldId id="291" r:id="rId73"/>
    <p:sldId id="331" r:id="rId74"/>
  </p:sldIdLst>
  <p:sldSz cx="12192000" cy="6858000"/>
  <p:notesSz cx="6858000" cy="9144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brRl37R4fC6MQRFlB4mCw==" hashData="CIwT0L7Ax4yQzuHO05UpKSnl5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286" autoAdjust="0"/>
    <p:restoredTop sz="94660"/>
  </p:normalViewPr>
  <p:slideViewPr>
    <p:cSldViewPr snapToGrid="0">
      <p:cViewPr>
        <p:scale>
          <a:sx n="44" d="100"/>
          <a:sy n="44" d="100"/>
        </p:scale>
        <p:origin x="-1326" y="-7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6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2B92B-9274-4FC8-A82F-BD386142E068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DE67D-8520-41EE-9FEB-97B6CF529EBA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77254751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F8044-1803-45E3-B0DF-FA34893DAA21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99AC4-6B67-4C9D-BD89-834DC9D3F46F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11886291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DA499-27ED-4DB0-B432-7F600103E850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F6C6C-155D-4B32-9D22-00678D3FA617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12777792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C6D32-7C0F-40C1-9842-A963232E4439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8F9FB-A5AE-40A7-8E2F-5A69DD17DAC4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81688093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063FB-C658-4E5B-A8E8-D9BC3BA4433D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11EF7-8059-4E65-951E-C16F255732EC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15394990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3B4C9-E58B-4897-93A0-F1E62FEFAEA5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2DBD2-0DEB-4E9C-80B9-68453B01BAAA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50345676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431A0-2B99-418B-B39B-4FFEC86A3BAC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3525C-2C66-4534-A7A9-96CAC286CC02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1760657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D7E7C-AA0A-4557-901F-A3A7A274A20E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C8376-1041-4820-BEEE-CAF8D811ABE8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947720867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66EBB-1929-48FC-A6E2-F4702B66B13B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B8EC6-7EA7-4216-B3F9-CE6E20457AFF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33108173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8C045-D220-4EF6-B0F9-60A855C782B6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0F181-64F0-4AE8-A57E-94D0FD733E2F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94839708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64269-09D7-46AF-914E-5DA7A5D45681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B0520-CA47-4E08-B275-FA3408645897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17497653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27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5B130B-ECDD-4421-B151-A167CC4D3B23}" type="datetimeFigureOut">
              <a:rPr lang="sl-SI"/>
              <a:pPr>
                <a:defRPr/>
              </a:pPr>
              <a:t>23.3.2019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98D72C-C31C-4599-9C50-02BF36C039D2}" type="slidenum">
              <a:rPr lang="sl-SI"/>
              <a:pPr>
                <a:defRPr/>
              </a:pPr>
              <a:t>‹Nº›</a:t>
            </a:fld>
            <a:endParaRPr 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 spd="slow">
    <p:circle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l.wikipedia.org/wiki/Slika:Velika_jezera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4 CuadroTexto"/>
          <p:cNvSpPr txBox="1">
            <a:spLocks noChangeArrowheads="1"/>
          </p:cNvSpPr>
          <p:nvPr/>
        </p:nvSpPr>
        <p:spPr bwMode="auto">
          <a:xfrm>
            <a:off x="5095875" y="571500"/>
            <a:ext cx="3714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fr-FR" altLang="sl-SI" sz="2400" b="1" i="1">
              <a:latin typeface="Cambria" pitchFamily="18" charset="0"/>
            </a:endParaRPr>
          </a:p>
        </p:txBody>
      </p:sp>
      <p:sp>
        <p:nvSpPr>
          <p:cNvPr id="13315" name="Rectangle 8"/>
          <p:cNvSpPr>
            <a:spLocks noChangeArrowheads="1"/>
          </p:cNvSpPr>
          <p:nvPr/>
        </p:nvSpPr>
        <p:spPr bwMode="auto">
          <a:xfrm>
            <a:off x="8616950" y="5949950"/>
            <a:ext cx="1554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AU" altLang="sl-SI" sz="2000" b="1">
                <a:solidFill>
                  <a:srgbClr val="CC3300"/>
                </a:solidFill>
                <a:latin typeface="Showcard Gothic" pitchFamily="82" charset="0"/>
              </a:rPr>
              <a:t>CLICK</a:t>
            </a:r>
          </a:p>
          <a:p>
            <a:pPr algn="ctr"/>
            <a:r>
              <a:rPr lang="en-AU" altLang="sl-SI" sz="2000" b="1">
                <a:solidFill>
                  <a:srgbClr val="CC3300"/>
                </a:solidFill>
                <a:latin typeface="Showcard Gothic" pitchFamily="82" charset="0"/>
              </a:rPr>
              <a:t>To Change</a:t>
            </a:r>
          </a:p>
        </p:txBody>
      </p:sp>
      <p:sp>
        <p:nvSpPr>
          <p:cNvPr id="13316" name="WordArt 22"/>
          <p:cNvSpPr>
            <a:spLocks noChangeArrowheads="1" noChangeShapeType="1" noTextEdit="1"/>
          </p:cNvSpPr>
          <p:nvPr/>
        </p:nvSpPr>
        <p:spPr bwMode="auto">
          <a:xfrm>
            <a:off x="3575050" y="1628775"/>
            <a:ext cx="4321175" cy="32400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rint MT Shadow"/>
              </a:rPr>
              <a:t>Copacabane </a:t>
            </a:r>
          </a:p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rint MT Shadow"/>
              </a:rPr>
              <a:t>Strand </a:t>
            </a:r>
          </a:p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rint MT Shadow"/>
              </a:rPr>
              <a:t>mehr</a:t>
            </a:r>
          </a:p>
        </p:txBody>
      </p:sp>
      <p:pic>
        <p:nvPicPr>
          <p:cNvPr id="1331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06276" y="1159090"/>
            <a:ext cx="10303982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b="1" spc="-150" dirty="0" err="1" smtClean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  <a:cs typeface="+mn-cs"/>
              </a:rPr>
              <a:t>Lago</a:t>
            </a:r>
            <a:r>
              <a:rPr lang="fr-FR" sz="7200" b="1" spc="-150" dirty="0" smtClean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  <a:cs typeface="+mn-cs"/>
              </a:rPr>
              <a:t> </a:t>
            </a:r>
            <a:r>
              <a:rPr lang="fr-FR" sz="7200" b="1" spc="-15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  <a:cs typeface="+mn-cs"/>
              </a:rPr>
              <a:t>Superior</a:t>
            </a:r>
            <a:endParaRPr lang="fr-FR" sz="7200" b="1" spc="-150" dirty="0">
              <a:ln w="13462">
                <a:solidFill>
                  <a:schemeClr val="bg1"/>
                </a:solidFill>
                <a:prstDash val="solid"/>
              </a:ln>
              <a:effectLst>
                <a:outerShdw dist="38100" dir="2700000" algn="bl" rotWithShape="0">
                  <a:schemeClr val="accent5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b="1" spc="-150" dirty="0" err="1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  <a:cs typeface="+mn-cs"/>
              </a:rPr>
              <a:t>Between</a:t>
            </a:r>
            <a:r>
              <a:rPr lang="fr-FR" sz="7200" b="1" spc="-15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  <a:cs typeface="+mn-cs"/>
              </a:rPr>
              <a:t>  USA </a:t>
            </a:r>
            <a:r>
              <a:rPr lang="fr-FR" sz="7200" b="1" spc="-150" dirty="0" smtClean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  <a:cs typeface="+mn-cs"/>
              </a:rPr>
              <a:t>Canada</a:t>
            </a:r>
            <a:endParaRPr lang="fr-FR" sz="7200" b="1" spc="-150" dirty="0">
              <a:ln w="13462">
                <a:solidFill>
                  <a:schemeClr val="bg1"/>
                </a:solidFill>
                <a:prstDash val="solid"/>
              </a:ln>
              <a:effectLst>
                <a:outerShdw dist="38100" dir="2700000" algn="bl" rotWithShape="0">
                  <a:schemeClr val="accent5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Patsy Cline - Life's Railway to heaven Country Gosp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3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79375" y="0"/>
            <a:ext cx="12271375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3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55500" cy="68580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" name="Oval 10"/>
          <p:cNvSpPr/>
          <p:nvPr/>
        </p:nvSpPr>
        <p:spPr>
          <a:xfrm>
            <a:off x="3181350" y="895350"/>
            <a:ext cx="804863" cy="795338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l-SI"/>
          </a:p>
        </p:txBody>
      </p:sp>
      <p:sp>
        <p:nvSpPr>
          <p:cNvPr id="15366" name="TextBox 11"/>
          <p:cNvSpPr txBox="1">
            <a:spLocks noChangeArrowheads="1"/>
          </p:cNvSpPr>
          <p:nvPr/>
        </p:nvSpPr>
        <p:spPr bwMode="auto">
          <a:xfrm>
            <a:off x="2336800" y="1144588"/>
            <a:ext cx="1770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l-SI" b="1" i="1">
                <a:solidFill>
                  <a:schemeClr val="bg1"/>
                </a:solidFill>
              </a:rPr>
              <a:t>Apostle Islands</a:t>
            </a:r>
            <a:endParaRPr lang="sl-SI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913" y="0"/>
            <a:ext cx="5780087" cy="692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9" descr="https://upload.wikimedia.org/wikipedia/commons/thumb/3/33/Velika_jezera.jpg/400px-Velika_jezer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6411913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Box 10"/>
          <p:cNvSpPr txBox="1">
            <a:spLocks noChangeArrowheads="1"/>
          </p:cNvSpPr>
          <p:nvPr/>
        </p:nvSpPr>
        <p:spPr bwMode="auto">
          <a:xfrm>
            <a:off x="195944" y="3746727"/>
            <a:ext cx="5726226" cy="286232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fr-F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Lorsque l'hiver arctique capture les Grands Lacs, </a:t>
            </a:r>
            <a:r>
              <a:rPr lang="fr-F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il crée des œuvres d'art incroyables. La plupart des Grands Lacs se transforment en icebergs et la zone autour d'eux est constituée de champs blancs gelés.</a:t>
            </a:r>
          </a:p>
          <a:p>
            <a:pPr algn="ctr">
              <a:defRPr/>
            </a:pPr>
            <a:r>
              <a:rPr lang="fr-F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Sur les plus grands des Grands Lacs, le lac Supérieur, sur les îles Apostoliques (</a:t>
            </a:r>
            <a:r>
              <a:rPr lang="fr-FR" sz="2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Apostle</a:t>
            </a:r>
            <a:r>
              <a:rPr lang="fr-F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Islands</a:t>
            </a:r>
            <a:r>
              <a:rPr lang="fr-FR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), les résidents peuvent également admirer la véritable œuvre d'art créée par l'hiver.</a:t>
            </a:r>
            <a:endParaRPr lang="sl-SI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7918450" y="566738"/>
            <a:ext cx="4289425" cy="28352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l-SI"/>
          </a:p>
        </p:txBody>
      </p:sp>
      <p:sp>
        <p:nvSpPr>
          <p:cNvPr id="13" name="Oval 12"/>
          <p:cNvSpPr/>
          <p:nvPr/>
        </p:nvSpPr>
        <p:spPr>
          <a:xfrm>
            <a:off x="1692275" y="1050925"/>
            <a:ext cx="346075" cy="18415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sl-SI"/>
          </a:p>
        </p:txBody>
      </p:sp>
      <p:sp>
        <p:nvSpPr>
          <p:cNvPr id="16392" name="TextBox 13"/>
          <p:cNvSpPr txBox="1">
            <a:spLocks noChangeArrowheads="1"/>
          </p:cNvSpPr>
          <p:nvPr/>
        </p:nvSpPr>
        <p:spPr bwMode="auto">
          <a:xfrm>
            <a:off x="1928813" y="1050925"/>
            <a:ext cx="1555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l-SI" sz="1400" b="1">
                <a:solidFill>
                  <a:srgbClr val="FFFF00"/>
                </a:solidFill>
              </a:rPr>
              <a:t>Apostolski otoki</a:t>
            </a:r>
          </a:p>
        </p:txBody>
      </p:sp>
      <p:sp>
        <p:nvSpPr>
          <p:cNvPr id="16393" name="TextBox 14"/>
          <p:cNvSpPr txBox="1">
            <a:spLocks noChangeArrowheads="1"/>
          </p:cNvSpPr>
          <p:nvPr/>
        </p:nvSpPr>
        <p:spPr bwMode="auto">
          <a:xfrm>
            <a:off x="3135313" y="365125"/>
            <a:ext cx="2438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l-SI" sz="2800" b="1">
                <a:solidFill>
                  <a:srgbClr val="FFFF00"/>
                </a:solidFill>
              </a:rPr>
              <a:t>Kanada</a:t>
            </a:r>
          </a:p>
        </p:txBody>
      </p:sp>
      <p:sp>
        <p:nvSpPr>
          <p:cNvPr id="16394" name="TextBox 15"/>
          <p:cNvSpPr txBox="1">
            <a:spLocks noChangeArrowheads="1"/>
          </p:cNvSpPr>
          <p:nvPr/>
        </p:nvSpPr>
        <p:spPr bwMode="auto">
          <a:xfrm>
            <a:off x="631825" y="2046288"/>
            <a:ext cx="14065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l-SI" sz="2800" b="1">
                <a:solidFill>
                  <a:srgbClr val="FFFF00"/>
                </a:solidFill>
              </a:rPr>
              <a:t>ZDA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25425"/>
            <a:ext cx="12096750" cy="65405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5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7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215813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7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6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304925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3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8" y="0"/>
            <a:ext cx="12171362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5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1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4820" name="TextBox 4"/>
          <p:cNvSpPr txBox="1">
            <a:spLocks noChangeArrowheads="1"/>
          </p:cNvSpPr>
          <p:nvPr/>
        </p:nvSpPr>
        <p:spPr bwMode="auto">
          <a:xfrm>
            <a:off x="231775" y="4470400"/>
            <a:ext cx="4543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l-SI" b="1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3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5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967538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8131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915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017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0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565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222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967538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3251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42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52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84988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632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7347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967538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837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939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041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34938"/>
            <a:ext cx="12192000" cy="6723062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4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246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911975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349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451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700"/>
            <a:ext cx="12192000" cy="68453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553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656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77713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7587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352338" cy="6967538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861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963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065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68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270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373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475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5779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680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7827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1450"/>
            <a:ext cx="12061825" cy="668655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885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98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700"/>
            <a:ext cx="12192000" cy="68453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08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5751513" cy="6858000"/>
          </a:xfrm>
        </p:spPr>
      </p:pic>
      <p:pic>
        <p:nvPicPr>
          <p:cNvPr id="8090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63" y="0"/>
            <a:ext cx="6357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2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9215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294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53138" cy="6858000"/>
          </a:xfrm>
        </p:spPr>
      </p:pic>
      <p:pic>
        <p:nvPicPr>
          <p:cNvPr id="82948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0"/>
            <a:ext cx="6138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3971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373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tre USA et Canada - Lac supérieur .. 18 09 2018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Entre USA et Canada - Lac supérieur .. 18 09 2018</Template>
  <TotalTime>7</TotalTime>
  <Words>103</Words>
  <Application>Microsoft Office PowerPoint</Application>
  <PresentationFormat>Personalizado</PresentationFormat>
  <Paragraphs>16</Paragraphs>
  <Slides>72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9" baseType="lpstr">
      <vt:lpstr>Calibri</vt:lpstr>
      <vt:lpstr>Arial</vt:lpstr>
      <vt:lpstr>Calibri Light</vt:lpstr>
      <vt:lpstr>Cambria</vt:lpstr>
      <vt:lpstr>Showcard Gothic</vt:lpstr>
      <vt:lpstr>Entre USA et Canada - Lac supérieur .. 18 09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2019-03-23T09:01:51Z</dcterms:created>
  <dcterms:modified xsi:type="dcterms:W3CDTF">2019-03-23T09:09:26Z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0008008e620000000000010250500207f7000400038000</vt:lpwstr>
  </property>
</Properties>
</file>