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SgSGdBH6wsfeJTOf8dXoQ==" hashData="F6bzOXM1lVZsVTzFfAkSG5VZ23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CC3300"/>
    <a:srgbClr val="FF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68" autoAdjust="0"/>
    <p:restoredTop sz="94660"/>
  </p:normalViewPr>
  <p:slideViewPr>
    <p:cSldViewPr>
      <p:cViewPr>
        <p:scale>
          <a:sx n="75" d="100"/>
          <a:sy n="75" d="100"/>
        </p:scale>
        <p:origin x="-1104" y="-5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C137FB-4C0E-4078-A146-6E41705FE2A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AFF09A-5924-4DE1-8005-D57148B533F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83901-FF72-41AC-84F3-8DF544467D6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551EA7-BF45-41B7-A96E-0E0DF22026B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9DCA3-C072-46BB-A744-00FFC8600A1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311EE7-0EED-424E-A519-8B221E1CC22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56A60-0E5E-483D-ABF6-72ABB0D6591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707D9-9154-4389-A121-B82B7D1556E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DF406-0C6C-499A-AD25-FA12500BDD2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AB05B-308B-4B77-83DA-7C6D694673F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481722-2A68-441E-981C-4F99FC19EF9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EB9CA-D9A7-4B05-9D52-2451645303FB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146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FF00"/>
            </a:gs>
            <a:gs pos="100000">
              <a:srgbClr val="CC33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4077B0F-2A77-4D70-B5A5-148FE4A879D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9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092B73E-08C5-416E-9EFA-30255963742B}" type="slidenum">
              <a:rPr lang="es-ES_tradnl" altLang="es-ES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052" name="Picture 4" descr="YXV0dW1uX3RyZWU=_181745_6404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38" y="23813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187450" y="1052513"/>
            <a:ext cx="6913563" cy="2089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LA TARDOR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 rot="-2086670">
            <a:off x="447675" y="5321300"/>
            <a:ext cx="2540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200">
                <a:solidFill>
                  <a:schemeClr val="accent2"/>
                </a:solidFill>
              </a:rPr>
              <a:t>ppsTeresa-Salvador</a:t>
            </a:r>
          </a:p>
        </p:txBody>
      </p:sp>
      <p:pic>
        <p:nvPicPr>
          <p:cNvPr id="9" name="8 Imagen" descr="ciervo-6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5013176"/>
            <a:ext cx="2952328" cy="1844824"/>
          </a:xfrm>
          <a:prstGeom prst="rect">
            <a:avLst/>
          </a:prstGeom>
        </p:spPr>
      </p:pic>
    </p:spTree>
  </p:cSld>
  <p:clrMapOvr>
    <a:masterClrMapping/>
  </p:clrMapOvr>
  <p:transition spd="med" advClick="0" advTm="9000">
    <p:fade/>
    <p:sndAc>
      <p:stSnd loop="1">
        <p:snd r:embed="rId2" name="tu partiras A.bocell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autum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5" descr="autum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1320650563_urozh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1320650563_urozh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1320650563_urozh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32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148607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5" descr="148607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fruits_de_tardor224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6" descr="fruits_de_tardor224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26set09-moras-bl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5" descr="26set09-moras-bl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3057176220_5de8b408e0_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hoj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429000"/>
            <a:ext cx="1800225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6" descr="hoj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1125538"/>
            <a:ext cx="1871663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autumn-kore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5" descr="autumn-kore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jabali01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1680">
            <a:off x="3846513" y="5316538"/>
            <a:ext cx="1298575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hamburguesa-de-tard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els_colors_de_la_tardor903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5" descr="els_colors_de_la_tardor903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64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fruits-de-tardor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castanyes_PEP_CALLIS_TURISME_GARROTXA_mitj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nimales-gif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8" y="2997200"/>
            <a:ext cx="2143125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Colors-de-tardor-al-Sot-de-la-Bota-a229938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 descr="Colors-de-tardor-al-Sot-de-la-Bota-a229938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44000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Hoja_de_Oto_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6" descr="Hoja_de_Oto_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0"/>
            <a:ext cx="33131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7" descr="Hoja_de_Oto_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059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8" descr="Hoja_de_Oto_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25" y="0"/>
            <a:ext cx="2771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img_94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5913"/>
            <a:ext cx="9144000" cy="734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95929d1363826112-gif-otono-animado-otono-252520hoja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3141663"/>
            <a:ext cx="5195887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sant-llorenc-del-munt-desde-les-pedritxes-100909_405614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5" descr="sant-llorenc-del-munt-desde-les-pedritxes-100909_405614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6" descr="sant-llorenc-del-munt-desde-les-pedritxes-100909_405614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pedraforca_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5" descr="pedraforca_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slide-1-7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6" descr="slide-1-7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7" descr="slide-1-7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tardor0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5" descr="tardor0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6" descr="tardor0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UVKAutumn033D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5" descr="UVKAutumn033D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YXV0dW1uX3RyZWU=_181745_6404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5" descr="YXV0dW1uX3RyZWU=_181745_6404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tons-de-tard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395536" y="1988840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Arial Narrow" pitchFamily="34" charset="0"/>
              </a:rPr>
              <a:t>Fotos de la Red :</a:t>
            </a:r>
            <a:r>
              <a:rPr lang="es-ES" sz="3200" dirty="0" err="1" smtClean="0">
                <a:latin typeface="Arial Narrow" pitchFamily="34" charset="0"/>
              </a:rPr>
              <a:t>Música:Tu</a:t>
            </a:r>
            <a:r>
              <a:rPr lang="es-ES" sz="3200" dirty="0" smtClean="0">
                <a:latin typeface="Arial Narrow" pitchFamily="34" charset="0"/>
              </a:rPr>
              <a:t> </a:t>
            </a:r>
            <a:r>
              <a:rPr lang="es-ES" sz="3200" dirty="0" err="1" smtClean="0">
                <a:latin typeface="Arial Narrow" pitchFamily="34" charset="0"/>
              </a:rPr>
              <a:t>marxaras</a:t>
            </a:r>
            <a:endParaRPr lang="es-ES" sz="3200" dirty="0">
              <a:latin typeface="Arial Narrow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339752" y="4581128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atin typeface="Brush Script MT" pitchFamily="66" charset="0"/>
              </a:rPr>
              <a:t>Teresa - Salvador</a:t>
            </a:r>
            <a:endParaRPr lang="es-ES" sz="4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TARDOR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TARDOR</Template>
  <TotalTime>1</TotalTime>
  <Words>73</Words>
  <Application>Microsoft Office PowerPoint</Application>
  <PresentationFormat>Presentación en pantalla (4:3)</PresentationFormat>
  <Paragraphs>32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LA TARDOR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 Mota</dc:creator>
  <cp:lastModifiedBy>jesús  Mota</cp:lastModifiedBy>
  <cp:revision>2</cp:revision>
  <dcterms:created xsi:type="dcterms:W3CDTF">2013-11-11T08:25:34Z</dcterms:created>
  <dcterms:modified xsi:type="dcterms:W3CDTF">2013-11-11T08:27:33Z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