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2"/>
  </p:notesMasterIdLst>
  <p:handoutMasterIdLst>
    <p:handoutMasterId r:id="rId33"/>
  </p:handoutMasterIdLst>
  <p:sldIdLst>
    <p:sldId id="256" r:id="rId3"/>
    <p:sldId id="257" r:id="rId4"/>
    <p:sldId id="266" r:id="rId5"/>
    <p:sldId id="267" r:id="rId6"/>
    <p:sldId id="258" r:id="rId7"/>
    <p:sldId id="265" r:id="rId8"/>
    <p:sldId id="268" r:id="rId9"/>
    <p:sldId id="259" r:id="rId10"/>
    <p:sldId id="260" r:id="rId11"/>
    <p:sldId id="282" r:id="rId12"/>
    <p:sldId id="261" r:id="rId13"/>
    <p:sldId id="270" r:id="rId14"/>
    <p:sldId id="262" r:id="rId15"/>
    <p:sldId id="263" r:id="rId16"/>
    <p:sldId id="269" r:id="rId17"/>
    <p:sldId id="272" r:id="rId18"/>
    <p:sldId id="264" r:id="rId19"/>
    <p:sldId id="274" r:id="rId20"/>
    <p:sldId id="275" r:id="rId21"/>
    <p:sldId id="271" r:id="rId22"/>
    <p:sldId id="276" r:id="rId23"/>
    <p:sldId id="277" r:id="rId24"/>
    <p:sldId id="273" r:id="rId25"/>
    <p:sldId id="278" r:id="rId26"/>
    <p:sldId id="279" r:id="rId27"/>
    <p:sldId id="280" r:id="rId28"/>
    <p:sldId id="283" r:id="rId29"/>
    <p:sldId id="281" r:id="rId30"/>
    <p:sldId id="284" r:id="rId3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Z9nt6uil7qysGxvFpeJLg==" hashData="MSJVRJ1nnPqukOkonZKyoQgc1D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472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26D2D52-B1DF-41C4-88F7-049966990E5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2247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DA432250-0EAB-47EE-8B1C-906A83931F7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2317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F2DF528-B843-412B-9C1F-B4B104AE7C47}" type="slidenum">
              <a:rPr lang="en-US" smtClean="0"/>
              <a:pPr eaLnBrk="1" hangingPunct="1"/>
              <a:t>1</a:t>
            </a:fld>
            <a:endParaRPr lang="en-US" smtClean="0"/>
          </a:p>
        </p:txBody>
      </p:sp>
      <p:sp>
        <p:nvSpPr>
          <p:cNvPr id="317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ED96F70-599F-4EA5-A8EF-B9F25D5A3E8C}" type="slidenum">
              <a:rPr lang="en-US" smtClean="0"/>
              <a:pPr eaLnBrk="1" hangingPunct="1"/>
              <a:t>2</a:t>
            </a:fld>
            <a:endParaRPr lang="en-US" smtClean="0"/>
          </a:p>
        </p:txBody>
      </p:sp>
      <p:sp>
        <p:nvSpPr>
          <p:cNvPr id="327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6EBE38D-7255-4E26-ACE6-F5ECE52575C2}" type="slidenum">
              <a:rPr lang="en-US" smtClean="0"/>
              <a:pPr eaLnBrk="1" hangingPunct="1"/>
              <a:t>3</a:t>
            </a:fld>
            <a:endParaRPr lang="en-US" smtClean="0"/>
          </a:p>
        </p:txBody>
      </p:sp>
      <p:sp>
        <p:nvSpPr>
          <p:cNvPr id="337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51C81DC-F894-4047-B386-4BF73AF3B80C}" type="slidenum">
              <a:rPr lang="en-US" smtClean="0"/>
              <a:pPr eaLnBrk="1" hangingPunct="1"/>
              <a:t>4</a:t>
            </a:fld>
            <a:endParaRPr lang="en-US" smtClean="0"/>
          </a:p>
        </p:txBody>
      </p:sp>
      <p:sp>
        <p:nvSpPr>
          <p:cNvPr id="348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8B82510-EF07-48E3-8879-A5AF597A228E}" type="slidenum">
              <a:rPr lang="en-US" smtClean="0"/>
              <a:pPr eaLnBrk="1" hangingPunct="1"/>
              <a:t>5</a:t>
            </a:fld>
            <a:endParaRPr lang="en-US" smtClean="0"/>
          </a:p>
        </p:txBody>
      </p:sp>
      <p:sp>
        <p:nvSpPr>
          <p:cNvPr id="358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0795F98-AE46-4B71-9D15-0774E45E2C01}" type="slidenum">
              <a:rPr lang="en-US" smtClean="0"/>
              <a:pPr eaLnBrk="1" hangingPunct="1"/>
              <a:t>6</a:t>
            </a:fld>
            <a:endParaRPr lang="en-US" smtClean="0"/>
          </a:p>
        </p:txBody>
      </p:sp>
      <p:sp>
        <p:nvSpPr>
          <p:cNvPr id="368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DBE97E6-B366-41C0-A91C-E6264DE53487}" type="slidenum">
              <a:rPr lang="en-US" smtClean="0"/>
              <a:pPr eaLnBrk="1" hangingPunct="1"/>
              <a:t>7</a:t>
            </a:fld>
            <a:endParaRPr lang="en-US" smtClean="0"/>
          </a:p>
        </p:txBody>
      </p:sp>
      <p:sp>
        <p:nvSpPr>
          <p:cNvPr id="378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D89DF2F-82E6-41FE-829E-5836C2ED7B24}" type="slidenum">
              <a:rPr lang="en-US" smtClean="0"/>
              <a:pPr eaLnBrk="1" hangingPunct="1"/>
              <a:t>8</a:t>
            </a:fld>
            <a:endParaRPr lang="en-US" smtClean="0"/>
          </a:p>
        </p:txBody>
      </p:sp>
      <p:sp>
        <p:nvSpPr>
          <p:cNvPr id="389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B1BD434-ED6B-4ABE-A4E0-2E574B5FC452}" type="slidenum">
              <a:rPr lang="en-US" smtClean="0"/>
              <a:pPr eaLnBrk="1" hangingPunct="1"/>
              <a:t>9</a:t>
            </a:fld>
            <a:endParaRPr lang="en-US" smtClean="0"/>
          </a:p>
        </p:txBody>
      </p:sp>
      <p:sp>
        <p:nvSpPr>
          <p:cNvPr id="399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A4D7348-7513-45AE-9C99-099DBAEDCA06}" type="slidenum">
              <a:rPr lang="en-US" smtClean="0"/>
              <a:pPr eaLnBrk="1" hangingPunct="1"/>
              <a:t>11</a:t>
            </a:fld>
            <a:endParaRPr lang="en-US" smtClean="0"/>
          </a:p>
        </p:txBody>
      </p:sp>
      <p:sp>
        <p:nvSpPr>
          <p:cNvPr id="409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6A6FDA7-F591-4A27-ACC5-7AE394EE9D03}" type="slidenum">
              <a:rPr lang="en-US" smtClean="0"/>
              <a:pPr eaLnBrk="1" hangingPunct="1"/>
              <a:t>12</a:t>
            </a:fld>
            <a:endParaRPr lang="en-US" smtClean="0"/>
          </a:p>
        </p:txBody>
      </p:sp>
      <p:sp>
        <p:nvSpPr>
          <p:cNvPr id="419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859C35D-B123-4181-B649-A4EE6DD5E468}" type="slidenum">
              <a:rPr lang="en-US" smtClean="0"/>
              <a:pPr eaLnBrk="1" hangingPunct="1"/>
              <a:t>13</a:t>
            </a:fld>
            <a:endParaRPr lang="en-US" smtClean="0"/>
          </a:p>
        </p:txBody>
      </p:sp>
      <p:sp>
        <p:nvSpPr>
          <p:cNvPr id="430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0C8FC4E-B794-4828-87B0-7F8621295817}" type="slidenum">
              <a:rPr lang="en-US" smtClean="0"/>
              <a:pPr eaLnBrk="1" hangingPunct="1"/>
              <a:t>14</a:t>
            </a:fld>
            <a:endParaRPr lang="en-US" smtClean="0"/>
          </a:p>
        </p:txBody>
      </p:sp>
      <p:sp>
        <p:nvSpPr>
          <p:cNvPr id="440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4490F5F-7BD0-4144-90CD-CE072F40E3C3}" type="slidenum">
              <a:rPr lang="en-US" smtClean="0"/>
              <a:pPr eaLnBrk="1" hangingPunct="1"/>
              <a:t>15</a:t>
            </a:fld>
            <a:endParaRPr lang="en-US" smtClean="0"/>
          </a:p>
        </p:txBody>
      </p:sp>
      <p:sp>
        <p:nvSpPr>
          <p:cNvPr id="450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85EF8DB-731C-4A9D-A478-A3AB489ACC27}" type="slidenum">
              <a:rPr lang="en-US" smtClean="0"/>
              <a:pPr eaLnBrk="1" hangingPunct="1"/>
              <a:t>16</a:t>
            </a:fld>
            <a:endParaRPr lang="en-US" smtClean="0"/>
          </a:p>
        </p:txBody>
      </p:sp>
      <p:sp>
        <p:nvSpPr>
          <p:cNvPr id="460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F0CB0A1-DE49-4E38-A4FD-33C5EBAFA1B4}" type="slidenum">
              <a:rPr lang="en-US" smtClean="0"/>
              <a:pPr eaLnBrk="1" hangingPunct="1"/>
              <a:t>17</a:t>
            </a:fld>
            <a:endParaRPr lang="en-US" smtClean="0"/>
          </a:p>
        </p:txBody>
      </p:sp>
      <p:sp>
        <p:nvSpPr>
          <p:cNvPr id="471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4EB607D-F93F-4C5E-8397-CDA74C904EC5}" type="slidenum">
              <a:rPr lang="en-US" smtClean="0"/>
              <a:pPr eaLnBrk="1" hangingPunct="1"/>
              <a:t>18</a:t>
            </a:fld>
            <a:endParaRPr lang="en-US" smtClean="0"/>
          </a:p>
        </p:txBody>
      </p:sp>
      <p:sp>
        <p:nvSpPr>
          <p:cNvPr id="481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05A2913-B4D0-4CB4-8740-C91A4409E725}" type="slidenum">
              <a:rPr lang="en-US" smtClean="0"/>
              <a:pPr eaLnBrk="1" hangingPunct="1"/>
              <a:t>19</a:t>
            </a:fld>
            <a:endParaRPr lang="en-US" smtClean="0"/>
          </a:p>
        </p:txBody>
      </p:sp>
      <p:sp>
        <p:nvSpPr>
          <p:cNvPr id="491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3B96C7A-CB2D-4F0F-B1DD-1C5685320892}" type="slidenum">
              <a:rPr lang="en-US" smtClean="0"/>
              <a:pPr eaLnBrk="1" hangingPunct="1"/>
              <a:t>20</a:t>
            </a:fld>
            <a:endParaRPr lang="en-US" smtClean="0"/>
          </a:p>
        </p:txBody>
      </p:sp>
      <p:sp>
        <p:nvSpPr>
          <p:cNvPr id="501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2CF9929-AEC0-4D6A-AF2E-FF1BF3A23DC8}" type="slidenum">
              <a:rPr lang="en-US" smtClean="0"/>
              <a:pPr eaLnBrk="1" hangingPunct="1"/>
              <a:t>21</a:t>
            </a:fld>
            <a:endParaRPr lang="en-US" smtClean="0"/>
          </a:p>
        </p:txBody>
      </p:sp>
      <p:sp>
        <p:nvSpPr>
          <p:cNvPr id="512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6C35C7C-B642-47FF-A4F2-9BA59757822D}" type="slidenum">
              <a:rPr lang="en-US" smtClean="0"/>
              <a:pPr eaLnBrk="1" hangingPunct="1"/>
              <a:t>22</a:t>
            </a:fld>
            <a:endParaRPr lang="en-US" smtClean="0"/>
          </a:p>
        </p:txBody>
      </p:sp>
      <p:sp>
        <p:nvSpPr>
          <p:cNvPr id="522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F3CDAEE-F4F5-4E8E-8AA1-15AAD8495F5B}" type="slidenum">
              <a:rPr lang="en-US" smtClean="0"/>
              <a:pPr eaLnBrk="1" hangingPunct="1"/>
              <a:t>23</a:t>
            </a:fld>
            <a:endParaRPr lang="en-US" smtClean="0"/>
          </a:p>
        </p:txBody>
      </p:sp>
      <p:sp>
        <p:nvSpPr>
          <p:cNvPr id="532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DB8282A-0E44-48DB-B097-B31C66B1BD3D}" type="slidenum">
              <a:rPr lang="en-US" smtClean="0"/>
              <a:pPr eaLnBrk="1" hangingPunct="1"/>
              <a:t>24</a:t>
            </a:fld>
            <a:endParaRPr lang="en-US" smtClean="0"/>
          </a:p>
        </p:txBody>
      </p:sp>
      <p:sp>
        <p:nvSpPr>
          <p:cNvPr id="542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152D5A1-EE15-4424-BD01-FD12F7AF65A7}" type="slidenum">
              <a:rPr lang="en-US" smtClean="0"/>
              <a:pPr eaLnBrk="1" hangingPunct="1"/>
              <a:t>25</a:t>
            </a:fld>
            <a:endParaRPr lang="en-US" smtClean="0"/>
          </a:p>
        </p:txBody>
      </p:sp>
      <p:sp>
        <p:nvSpPr>
          <p:cNvPr id="552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BA4A736-E915-43FB-B91E-2189DC2409F2}" type="slidenum">
              <a:rPr lang="en-US" smtClean="0"/>
              <a:pPr eaLnBrk="1" hangingPunct="1"/>
              <a:t>26</a:t>
            </a:fld>
            <a:endParaRPr lang="en-US" smtClean="0"/>
          </a:p>
        </p:txBody>
      </p:sp>
      <p:sp>
        <p:nvSpPr>
          <p:cNvPr id="563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8D83F12-F9D8-495E-842B-529CC1FCB181}" type="slidenum">
              <a:rPr lang="en-US" smtClean="0"/>
              <a:pPr eaLnBrk="1" hangingPunct="1"/>
              <a:t>28</a:t>
            </a:fld>
            <a:endParaRPr lang="en-US" smtClean="0"/>
          </a:p>
        </p:txBody>
      </p:sp>
      <p:sp>
        <p:nvSpPr>
          <p:cNvPr id="573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15B5B1-901F-4B47-8B5A-79811284DF8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985496"/>
      </p:ext>
    </p:extLst>
  </p:cSld>
  <p:clrMapOvr>
    <a:masterClrMapping/>
  </p:clrMapOvr>
  <p:transition spd="slow" advTm="5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C446AF-E366-459A-8182-0D1F01B2EA5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550308"/>
      </p:ext>
    </p:extLst>
  </p:cSld>
  <p:clrMapOvr>
    <a:masterClrMapping/>
  </p:clrMapOvr>
  <p:transition spd="slow" advTm="5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C92526-9218-40DE-8C33-44AB9333301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146022"/>
      </p:ext>
    </p:extLst>
  </p:cSld>
  <p:clrMapOvr>
    <a:masterClrMapping/>
  </p:clrMapOvr>
  <p:transition spd="slow" advTm="5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F6063F-0E13-4490-83CC-E70A9764518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125255"/>
      </p:ext>
    </p:extLst>
  </p:cSld>
  <p:clrMapOvr>
    <a:masterClrMapping/>
  </p:clrMapOvr>
  <p:transition spd="slow" advTm="5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DB5429-B41E-4723-9A89-3847BF3EB89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44646"/>
      </p:ext>
    </p:extLst>
  </p:cSld>
  <p:clrMapOvr>
    <a:masterClrMapping/>
  </p:clrMapOvr>
  <p:transition spd="slow" advTm="5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8D3F1D-899C-41F7-908E-96131B283C3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541994"/>
      </p:ext>
    </p:extLst>
  </p:cSld>
  <p:clrMapOvr>
    <a:masterClrMapping/>
  </p:clrMapOvr>
  <p:transition spd="slow" advTm="5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6D1A90-1861-4EF2-9F55-1851FC900AE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324534"/>
      </p:ext>
    </p:extLst>
  </p:cSld>
  <p:clrMapOvr>
    <a:masterClrMapping/>
  </p:clrMapOvr>
  <p:transition spd="slow" advTm="5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F581A5-4EC3-46EB-8993-A9BC7463395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22809"/>
      </p:ext>
    </p:extLst>
  </p:cSld>
  <p:clrMapOvr>
    <a:masterClrMapping/>
  </p:clrMapOvr>
  <p:transition spd="slow" advTm="5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CFF7C5-F727-4AD8-BE5C-9B83FDCEEE4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443413"/>
      </p:ext>
    </p:extLst>
  </p:cSld>
  <p:clrMapOvr>
    <a:masterClrMapping/>
  </p:clrMapOvr>
  <p:transition spd="slow" advTm="5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0276A0-3642-48BD-91E5-E34B86924A8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510171"/>
      </p:ext>
    </p:extLst>
  </p:cSld>
  <p:clrMapOvr>
    <a:masterClrMapping/>
  </p:clrMapOvr>
  <p:transition spd="slow" advTm="5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70CC6A-389C-44EC-AB87-B9091DCBB68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067925"/>
      </p:ext>
    </p:extLst>
  </p:cSld>
  <p:clrMapOvr>
    <a:masterClrMapping/>
  </p:clrMapOvr>
  <p:transition spd="slow" advTm="5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591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F4662C3-2B20-4050-97B8-4E82C66A278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newsflash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romance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48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5" descr="romance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0"/>
            <a:ext cx="3048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6" descr="romance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0"/>
            <a:ext cx="3048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7" descr="romance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76600"/>
            <a:ext cx="31242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8" descr="romance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3276600"/>
            <a:ext cx="31242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9" descr="romance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276600"/>
            <a:ext cx="30480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6" name="WordArt 10" descr="White marble"/>
          <p:cNvSpPr>
            <a:spLocks noChangeArrowheads="1" noChangeShapeType="1" noTextEdit="1"/>
          </p:cNvSpPr>
          <p:nvPr/>
        </p:nvSpPr>
        <p:spPr bwMode="auto">
          <a:xfrm>
            <a:off x="304800" y="5867400"/>
            <a:ext cx="2447925" cy="800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endParaRPr lang="es-ES" sz="2800" b="1" kern="10">
              <a:ln w="9525">
                <a:round/>
                <a:headEnd/>
                <a:tailEnd/>
              </a:ln>
              <a:blipFill dpi="0" rotWithShape="0">
                <a:blip r:embed="rId5"/>
                <a:srcRect/>
                <a:tile tx="0" ty="0" sx="100000" sy="100000" flip="none" algn="tl"/>
              </a:blipFill>
              <a:latin typeface="Times New Roman"/>
              <a:cs typeface="Times New Roman"/>
            </a:endParaRPr>
          </a:p>
        </p:txBody>
      </p:sp>
      <p:sp>
        <p:nvSpPr>
          <p:cNvPr id="2057" name="Rectangle 11"/>
          <p:cNvSpPr>
            <a:spLocks noChangeArrowheads="1"/>
          </p:cNvSpPr>
          <p:nvPr/>
        </p:nvSpPr>
        <p:spPr bwMode="auto">
          <a:xfrm rot="10800000" flipV="1">
            <a:off x="3419475" y="6338888"/>
            <a:ext cx="2305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fld id="{E341400E-A609-4CFF-A4A5-883947648A8C}" type="datetime9">
              <a:rPr lang="ro-RO" b="1">
                <a:solidFill>
                  <a:srgbClr val="996633"/>
                </a:solidFill>
              </a:rPr>
              <a:pPr/>
              <a:t>18.08.2021 11:45:07</a:t>
            </a:fld>
            <a:endParaRPr lang="en-US" b="1">
              <a:solidFill>
                <a:srgbClr val="996633"/>
              </a:solidFill>
            </a:endParaRPr>
          </a:p>
        </p:txBody>
      </p:sp>
      <p:sp>
        <p:nvSpPr>
          <p:cNvPr id="2058" name="WordArt 12" descr="White marble"/>
          <p:cNvSpPr>
            <a:spLocks noChangeArrowheads="1" noChangeShapeType="1" noTextEdit="1"/>
          </p:cNvSpPr>
          <p:nvPr/>
        </p:nvSpPr>
        <p:spPr bwMode="auto">
          <a:xfrm>
            <a:off x="6055965" y="6138863"/>
            <a:ext cx="2411760" cy="400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es-ES" sz="2800" b="1" kern="10" dirty="0" smtClean="0">
                <a:ln w="9525">
                  <a:round/>
                  <a:headEnd/>
                  <a:tailEnd/>
                </a:ln>
                <a:blipFill dpi="0" rotWithShape="0">
                  <a:blip r:embed="rId5"/>
                  <a:srcRect/>
                  <a:tile tx="0" ty="0" sx="100000" sy="100000" flip="none" algn="tl"/>
                </a:blipFill>
                <a:latin typeface="Times New Roman"/>
                <a:cs typeface="Times New Roman"/>
              </a:rPr>
              <a:t>PARA USTED </a:t>
            </a:r>
            <a:endParaRPr lang="es-ES" sz="2800" b="1" kern="10" dirty="0">
              <a:ln w="9525">
                <a:round/>
                <a:headEnd/>
                <a:tailEnd/>
              </a:ln>
              <a:blipFill dpi="0" rotWithShape="0">
                <a:blip r:embed="rId5"/>
                <a:srcRect/>
                <a:tile tx="0" ty="0" sx="100000" sy="100000" flip="none" algn="tl"/>
              </a:blipFill>
              <a:latin typeface="Times New Roman"/>
              <a:cs typeface="Times New Roman"/>
            </a:endParaRPr>
          </a:p>
        </p:txBody>
      </p:sp>
      <p:sp>
        <p:nvSpPr>
          <p:cNvPr id="2059" name="WordArt 13" descr="White marble"/>
          <p:cNvSpPr>
            <a:spLocks noChangeArrowheads="1" noChangeShapeType="1" noTextEdit="1"/>
          </p:cNvSpPr>
          <p:nvPr/>
        </p:nvSpPr>
        <p:spPr bwMode="auto">
          <a:xfrm>
            <a:off x="4648200" y="609600"/>
            <a:ext cx="381952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es-ES" sz="3600" b="1" kern="10" dirty="0">
                <a:ln w="9525">
                  <a:round/>
                  <a:headEnd/>
                  <a:tailEnd/>
                </a:ln>
                <a:blipFill dpi="0" rotWithShape="0">
                  <a:blip r:embed="rId5"/>
                  <a:srcRect/>
                  <a:tile tx="0" ty="0" sx="100000" sy="100000" flip="none" algn="tl"/>
                </a:blipFill>
                <a:latin typeface="Times New Roman"/>
                <a:cs typeface="Times New Roman"/>
              </a:rPr>
              <a:t>LA </a:t>
            </a:r>
            <a:r>
              <a:rPr lang="es-ES" sz="3600" b="1" kern="10" dirty="0" smtClean="0">
                <a:ln w="9525">
                  <a:round/>
                  <a:headEnd/>
                  <a:tailEnd/>
                </a:ln>
                <a:blipFill dpi="0" rotWithShape="0">
                  <a:blip r:embed="rId5"/>
                  <a:srcRect/>
                  <a:tile tx="0" ty="0" sx="100000" sy="100000" flip="none" algn="tl"/>
                </a:blipFill>
                <a:latin typeface="Times New Roman"/>
                <a:cs typeface="Times New Roman"/>
              </a:rPr>
              <a:t>ROSA</a:t>
            </a:r>
            <a:endParaRPr lang="es-ES" sz="3600" b="1" kern="10" dirty="0">
              <a:ln w="9525">
                <a:round/>
                <a:headEnd/>
                <a:tailEnd/>
              </a:ln>
              <a:blipFill dpi="0" rotWithShape="0">
                <a:blip r:embed="rId5"/>
                <a:srcRect/>
                <a:tile tx="0" ty="0" sx="100000" sy="100000" flip="none" algn="tl"/>
              </a:blipFill>
              <a:latin typeface="Times New Roman"/>
              <a:cs typeface="Times New Roman"/>
            </a:endParaRPr>
          </a:p>
        </p:txBody>
      </p:sp>
      <p:sp>
        <p:nvSpPr>
          <p:cNvPr id="2060" name="Oval 16" descr="1233598647qD2uq5I"/>
          <p:cNvSpPr>
            <a:spLocks noChangeArrowheads="1"/>
          </p:cNvSpPr>
          <p:nvPr/>
        </p:nvSpPr>
        <p:spPr bwMode="auto">
          <a:xfrm>
            <a:off x="3048000" y="1524000"/>
            <a:ext cx="3276600" cy="4267200"/>
          </a:xfrm>
          <a:prstGeom prst="ellipse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38100">
            <a:solidFill>
              <a:srgbClr val="FF99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  <p:transition spd="slow" advTm="5000">
    <p:newsflash/>
    <p:sndAc>
      <p:stSnd>
        <p:snd r:embed="rId3" name="Rot Rot sind die Rosen Song  De Boor in Koelsche Dialekt_00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urecontent-pid-3740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12804235872ZVXB2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12235086919qjKnB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-20638"/>
            <a:ext cx="7620000" cy="6899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icturecontent-pid-3b09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9688"/>
            <a:ext cx="7772400" cy="677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1288644161dzAv2Q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Picture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5125"/>
            <a:ext cx="9144000" cy="612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icturecontent-pid-3dc9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0"/>
            <a:ext cx="6016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picturecontent-pid-3e8e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Picture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375"/>
            <a:ext cx="9144000" cy="644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picturecontent-pid-31c3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Picture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0"/>
            <a:ext cx="8048625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Picture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-15875"/>
            <a:ext cx="7315200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Picture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0"/>
            <a:ext cx="5715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287415339geMZbuV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9144000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 descr="Picture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Picture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Picture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6873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Picture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9144000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Picture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425" y="0"/>
            <a:ext cx="61785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Picture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09600"/>
            <a:ext cx="78486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Picture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7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6" descr="1288375582N3keE6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9144000" cy="619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 descr="Picture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-6350"/>
            <a:ext cx="78486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 descr="Picture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0"/>
            <a:ext cx="8229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 descr="1226642588hy9IfJ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1463"/>
            <a:ext cx="9144000" cy="636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5" descr="Picture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0"/>
            <a:ext cx="61420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romance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480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romance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0"/>
            <a:ext cx="30480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4" descr="romance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0"/>
            <a:ext cx="30480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5" descr="romance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3048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Picture 6" descr="romance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3352800"/>
            <a:ext cx="30480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7" descr="romance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276600"/>
            <a:ext cx="30480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4" name="WordArt 8" descr="White marble"/>
          <p:cNvSpPr>
            <a:spLocks noChangeArrowheads="1" noChangeShapeType="1" noTextEdit="1"/>
          </p:cNvSpPr>
          <p:nvPr/>
        </p:nvSpPr>
        <p:spPr bwMode="auto">
          <a:xfrm>
            <a:off x="6019800" y="609600"/>
            <a:ext cx="273367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pt-BR" sz="3600" b="1" kern="10">
                <a:ln w="9525">
                  <a:round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latin typeface="Times New Roman"/>
                <a:cs typeface="Times New Roman"/>
              </a:rPr>
              <a:t>T H E   E N D</a:t>
            </a:r>
            <a:endParaRPr lang="es-ES" sz="3600" b="1" kern="10">
              <a:ln w="9525">
                <a:round/>
                <a:headEnd/>
                <a:tailEnd/>
              </a:ln>
              <a:blipFill dpi="0" rotWithShape="0">
                <a:blip r:embed="rId4"/>
                <a:srcRect/>
                <a:tile tx="0" ty="0" sx="100000" sy="100000" flip="none" algn="tl"/>
              </a:blipFill>
              <a:latin typeface="Times New Roman"/>
              <a:cs typeface="Times New Roman"/>
            </a:endParaRPr>
          </a:p>
        </p:txBody>
      </p:sp>
      <p:sp>
        <p:nvSpPr>
          <p:cNvPr id="29705" name="Oval 19" descr="1233598647qD2uq5I"/>
          <p:cNvSpPr>
            <a:spLocks noChangeArrowheads="1"/>
          </p:cNvSpPr>
          <p:nvPr/>
        </p:nvSpPr>
        <p:spPr bwMode="auto">
          <a:xfrm>
            <a:off x="3124200" y="914400"/>
            <a:ext cx="3276600" cy="4267200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38100">
            <a:solidFill>
              <a:srgbClr val="FF99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/>
          </a:p>
        </p:txBody>
      </p:sp>
      <p:sp>
        <p:nvSpPr>
          <p:cNvPr id="29706" name="WordArt 20" descr="White marble"/>
          <p:cNvSpPr>
            <a:spLocks noChangeArrowheads="1" noChangeShapeType="1" noTextEdit="1"/>
          </p:cNvSpPr>
          <p:nvPr/>
        </p:nvSpPr>
        <p:spPr bwMode="auto">
          <a:xfrm>
            <a:off x="1143000" y="6610350"/>
            <a:ext cx="1466850" cy="2476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endParaRPr lang="es-ES" b="1" kern="10">
              <a:ln w="9525">
                <a:round/>
                <a:headEnd/>
                <a:tailEnd/>
              </a:ln>
              <a:blipFill dpi="0" rotWithShape="0">
                <a:blip r:embed="rId4"/>
                <a:srcRect/>
                <a:tile tx="0" ty="0" sx="100000" sy="100000" flip="none" algn="tl"/>
              </a:blipFill>
              <a:latin typeface="Times New Roman"/>
              <a:cs typeface="Times New Roman"/>
            </a:endParaRPr>
          </a:p>
        </p:txBody>
      </p:sp>
    </p:spTree>
  </p:cSld>
  <p:clrMapOvr>
    <a:masterClrMapping/>
  </p:clrMapOvr>
  <p:transition spd="slow" advTm="25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rose .. 10 12 2013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rose .. 10 12 2013</Template>
  <TotalTime>4</TotalTime>
  <Words>53</Words>
  <Application>Microsoft Office PowerPoint</Application>
  <PresentationFormat>Presentación en pantalla (4:3)</PresentationFormat>
  <Paragraphs>32</Paragraphs>
  <Slides>29</Slides>
  <Notes>26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2" baseType="lpstr">
      <vt:lpstr>Arial</vt:lpstr>
      <vt:lpstr>La rose .. 10 12 2013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ROSES AND MUSIC</dc:subject>
  <dc:creator>Jose Luis</dc:creator>
  <cp:lastModifiedBy>Jose Luis</cp:lastModifiedBy>
  <cp:revision>3</cp:revision>
  <dcterms:created xsi:type="dcterms:W3CDTF">2021-08-18T09:43:02Z</dcterms:created>
  <dcterms:modified xsi:type="dcterms:W3CDTF">2021-08-18T09:47:06Z</dcterms:modified>
</cp:coreProperties>
</file>