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  <p:sldMasterId id="2147483698" r:id="rId2"/>
    <p:sldMasterId id="2147483809" r:id="rId3"/>
  </p:sldMasterIdLst>
  <p:notesMasterIdLst>
    <p:notesMasterId r:id="rId73"/>
  </p:notesMasterIdLst>
  <p:sldIdLst>
    <p:sldId id="327" r:id="rId4"/>
    <p:sldId id="343" r:id="rId5"/>
    <p:sldId id="357" r:id="rId6"/>
    <p:sldId id="398" r:id="rId7"/>
    <p:sldId id="416" r:id="rId8"/>
    <p:sldId id="385" r:id="rId9"/>
    <p:sldId id="421" r:id="rId10"/>
    <p:sldId id="403" r:id="rId11"/>
    <p:sldId id="330" r:id="rId12"/>
    <p:sldId id="331" r:id="rId13"/>
    <p:sldId id="332" r:id="rId14"/>
    <p:sldId id="334" r:id="rId15"/>
    <p:sldId id="335" r:id="rId16"/>
    <p:sldId id="336" r:id="rId17"/>
    <p:sldId id="337" r:id="rId18"/>
    <p:sldId id="338" r:id="rId19"/>
    <p:sldId id="340" r:id="rId20"/>
    <p:sldId id="347" r:id="rId21"/>
    <p:sldId id="348" r:id="rId22"/>
    <p:sldId id="352" r:id="rId23"/>
    <p:sldId id="354" r:id="rId24"/>
    <p:sldId id="355" r:id="rId25"/>
    <p:sldId id="358" r:id="rId26"/>
    <p:sldId id="359" r:id="rId27"/>
    <p:sldId id="361" r:id="rId28"/>
    <p:sldId id="362" r:id="rId29"/>
    <p:sldId id="363" r:id="rId30"/>
    <p:sldId id="364" r:id="rId31"/>
    <p:sldId id="366" r:id="rId32"/>
    <p:sldId id="368" r:id="rId33"/>
    <p:sldId id="370" r:id="rId34"/>
    <p:sldId id="371" r:id="rId35"/>
    <p:sldId id="372" r:id="rId36"/>
    <p:sldId id="373" r:id="rId37"/>
    <p:sldId id="374" r:id="rId38"/>
    <p:sldId id="375" r:id="rId39"/>
    <p:sldId id="377" r:id="rId40"/>
    <p:sldId id="378" r:id="rId41"/>
    <p:sldId id="379" r:id="rId42"/>
    <p:sldId id="380" r:id="rId43"/>
    <p:sldId id="382" r:id="rId44"/>
    <p:sldId id="383" r:id="rId45"/>
    <p:sldId id="384" r:id="rId46"/>
    <p:sldId id="386" r:id="rId47"/>
    <p:sldId id="387" r:id="rId48"/>
    <p:sldId id="389" r:id="rId49"/>
    <p:sldId id="391" r:id="rId50"/>
    <p:sldId id="393" r:id="rId51"/>
    <p:sldId id="394" r:id="rId52"/>
    <p:sldId id="395" r:id="rId53"/>
    <p:sldId id="397" r:id="rId54"/>
    <p:sldId id="399" r:id="rId55"/>
    <p:sldId id="401" r:id="rId56"/>
    <p:sldId id="404" r:id="rId57"/>
    <p:sldId id="406" r:id="rId58"/>
    <p:sldId id="407" r:id="rId59"/>
    <p:sldId id="408" r:id="rId60"/>
    <p:sldId id="410" r:id="rId61"/>
    <p:sldId id="412" r:id="rId62"/>
    <p:sldId id="413" r:id="rId63"/>
    <p:sldId id="414" r:id="rId64"/>
    <p:sldId id="415" r:id="rId65"/>
    <p:sldId id="417" r:id="rId66"/>
    <p:sldId id="419" r:id="rId67"/>
    <p:sldId id="420" r:id="rId68"/>
    <p:sldId id="422" r:id="rId69"/>
    <p:sldId id="423" r:id="rId70"/>
    <p:sldId id="424" r:id="rId71"/>
    <p:sldId id="425" r:id="rId7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r9DrQ4QAK8b34y4wSu8nA==" hashData="FSJEUucCESj5ent/AVv3awLq+R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336699"/>
    <a:srgbClr val="A50021"/>
    <a:srgbClr val="CC0000"/>
    <a:srgbClr val="000000"/>
    <a:srgbClr val="B9E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33" autoAdjust="0"/>
    <p:restoredTop sz="94030" autoAdjust="0"/>
  </p:normalViewPr>
  <p:slideViewPr>
    <p:cSldViewPr>
      <p:cViewPr>
        <p:scale>
          <a:sx n="66" d="100"/>
          <a:sy n="66" d="100"/>
        </p:scale>
        <p:origin x="-1116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theme" Target="theme/theme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86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86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986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86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E99600F7-9B36-4BA0-8980-B491AFAA975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8268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AE9FBA1E-716E-44AC-BBBD-8D859B1A6FAC}" type="slidenum">
              <a:rPr lang="en-US" smtClean="0">
                <a:latin typeface="Arial" charset="0"/>
              </a:rPr>
              <a:pPr/>
              <a:t>1</a:t>
            </a:fld>
            <a:endParaRPr lang="en-US" smtClean="0">
              <a:latin typeface="Arial" charset="0"/>
            </a:endParaRPr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B401DF3F-AAFA-4A68-A9B7-161B973AEC83}" type="slidenum">
              <a:rPr lang="en-US" smtClean="0">
                <a:latin typeface="Arial" charset="0"/>
              </a:rPr>
              <a:pPr/>
              <a:t>2</a:t>
            </a:fld>
            <a:endParaRPr lang="en-US" smtClean="0">
              <a:latin typeface="Arial" charset="0"/>
            </a:endParaRPr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A2F23280-49A0-4F9B-8709-FBF0FDB77D65}" type="slidenum">
              <a:rPr lang="en-US" smtClean="0">
                <a:latin typeface="Arial" charset="0"/>
              </a:rPr>
              <a:pPr/>
              <a:t>3</a:t>
            </a:fld>
            <a:endParaRPr lang="en-US" smtClean="0">
              <a:latin typeface="Arial" charset="0"/>
            </a:endParaRPr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7B8B0DD4-D3B0-4574-863C-9888152D56AB}" type="slidenum">
              <a:rPr lang="en-US" smtClean="0">
                <a:latin typeface="Arial" charset="0"/>
              </a:rPr>
              <a:pPr/>
              <a:t>4</a:t>
            </a:fld>
            <a:endParaRPr lang="en-US" smtClean="0">
              <a:latin typeface="Arial" charset="0"/>
            </a:endParaRPr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9CAA3D18-2EBF-4BA2-9969-E3AAB2B0ED75}" type="slidenum">
              <a:rPr lang="en-US" smtClean="0">
                <a:latin typeface="Arial" charset="0"/>
              </a:rPr>
              <a:pPr/>
              <a:t>5</a:t>
            </a:fld>
            <a:endParaRPr lang="en-US" smtClean="0">
              <a:latin typeface="Arial" charset="0"/>
            </a:endParaRPr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E360AEF3-E849-4CF9-9D16-F20B003B13D4}" type="slidenum">
              <a:rPr lang="en-US" smtClean="0">
                <a:latin typeface="Arial" charset="0"/>
              </a:rPr>
              <a:pPr/>
              <a:t>6</a:t>
            </a:fld>
            <a:endParaRPr lang="en-US" smtClean="0">
              <a:latin typeface="Arial" charset="0"/>
            </a:endParaRPr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1212CEC-F2D5-4E9A-BD96-A2B499C9E39E}" type="slidenum">
              <a:rPr lang="en-US" smtClean="0">
                <a:latin typeface="Arial" charset="0"/>
              </a:rPr>
              <a:pPr/>
              <a:t>7</a:t>
            </a:fld>
            <a:endParaRPr lang="en-US" smtClean="0">
              <a:latin typeface="Arial" charset="0"/>
            </a:endParaRPr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B55435EF-EA5E-4F89-BEBE-B3EB205B4A01}" type="slidenum">
              <a:rPr lang="en-US" smtClean="0">
                <a:latin typeface="Arial" charset="0"/>
              </a:rPr>
              <a:pPr/>
              <a:t>8</a:t>
            </a:fld>
            <a:endParaRPr lang="en-US" smtClean="0">
              <a:latin typeface="Arial" charset="0"/>
            </a:endParaRPr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C4E7FEF5-8CE7-450B-AF91-0954FB78CFE3}" type="slidenum">
              <a:rPr lang="en-US" smtClean="0">
                <a:latin typeface="Arial" charset="0"/>
              </a:rPr>
              <a:pPr/>
              <a:t>9</a:t>
            </a:fld>
            <a:endParaRPr lang="en-US" smtClean="0">
              <a:latin typeface="Arial" charset="0"/>
            </a:endParaRPr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622EF44-5487-4D10-B00E-DD42F9B8FA22}" type="slidenum">
              <a:rPr lang="en-US" smtClean="0">
                <a:latin typeface="Arial" charset="0"/>
              </a:rPr>
              <a:pPr/>
              <a:t>10</a:t>
            </a:fld>
            <a:endParaRPr lang="en-US" smtClean="0">
              <a:latin typeface="Arial" charset="0"/>
            </a:endParaRPr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A29142D3-BAD2-4D25-A2D5-5D1061EF1219}" type="slidenum">
              <a:rPr lang="en-US" smtClean="0">
                <a:latin typeface="Arial" charset="0"/>
              </a:rPr>
              <a:pPr/>
              <a:t>11</a:t>
            </a:fld>
            <a:endParaRPr lang="en-US" smtClean="0">
              <a:latin typeface="Arial" charset="0"/>
            </a:endParaRPr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F8376015-EA02-4591-BE1B-44D6087880E4}" type="slidenum">
              <a:rPr lang="en-US" smtClean="0">
                <a:latin typeface="Arial" charset="0"/>
              </a:rPr>
              <a:pPr/>
              <a:t>12</a:t>
            </a:fld>
            <a:endParaRPr lang="en-US" smtClean="0">
              <a:latin typeface="Arial" charset="0"/>
            </a:endParaRPr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711478B3-8934-4144-A1BB-41EA0C857BB7}" type="slidenum">
              <a:rPr lang="en-US" smtClean="0">
                <a:latin typeface="Arial" charset="0"/>
              </a:rPr>
              <a:pPr/>
              <a:t>13</a:t>
            </a:fld>
            <a:endParaRPr lang="en-US" smtClean="0">
              <a:latin typeface="Arial" charset="0"/>
            </a:endParaRPr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3BBBD326-0FB2-4794-B401-97ABB6E7ED7A}" type="slidenum">
              <a:rPr lang="en-US" smtClean="0">
                <a:latin typeface="Arial" charset="0"/>
              </a:rPr>
              <a:pPr/>
              <a:t>14</a:t>
            </a:fld>
            <a:endParaRPr lang="en-US" smtClean="0">
              <a:latin typeface="Arial" charset="0"/>
            </a:endParaRPr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E2516C51-8940-46BC-8844-1FD63133FB21}" type="slidenum">
              <a:rPr lang="en-US" smtClean="0">
                <a:latin typeface="Arial" charset="0"/>
              </a:rPr>
              <a:pPr/>
              <a:t>15</a:t>
            </a:fld>
            <a:endParaRPr lang="en-US" smtClean="0">
              <a:latin typeface="Arial" charset="0"/>
            </a:endParaRPr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C83646F0-DD6F-4F93-8923-E22128EC37A2}" type="slidenum">
              <a:rPr lang="en-US" smtClean="0">
                <a:latin typeface="Arial" charset="0"/>
              </a:rPr>
              <a:pPr/>
              <a:t>16</a:t>
            </a:fld>
            <a:endParaRPr lang="en-US" smtClean="0">
              <a:latin typeface="Arial" charset="0"/>
            </a:endParaRPr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35F1196D-547A-4779-97C8-ACC60EC87325}" type="slidenum">
              <a:rPr lang="en-US" smtClean="0">
                <a:latin typeface="Arial" charset="0"/>
              </a:rPr>
              <a:pPr/>
              <a:t>17</a:t>
            </a:fld>
            <a:endParaRPr lang="en-US" smtClean="0">
              <a:latin typeface="Arial" charset="0"/>
            </a:endParaRPr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94B1F2A9-CA83-4FBA-B139-F2684CAF3C0C}" type="slidenum">
              <a:rPr lang="en-US" smtClean="0">
                <a:latin typeface="Arial" charset="0"/>
              </a:rPr>
              <a:pPr/>
              <a:t>18</a:t>
            </a:fld>
            <a:endParaRPr lang="en-US" smtClean="0">
              <a:latin typeface="Arial" charset="0"/>
            </a:endParaRPr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D29FD1B1-32EC-4DBD-AE66-617FB7BC48F3}" type="slidenum">
              <a:rPr lang="en-US" smtClean="0">
                <a:latin typeface="Arial" charset="0"/>
              </a:rPr>
              <a:pPr/>
              <a:t>19</a:t>
            </a:fld>
            <a:endParaRPr lang="en-US" smtClean="0">
              <a:latin typeface="Arial" charset="0"/>
            </a:endParaRPr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5F22E790-9F17-457E-A1F8-F309EB9D2289}" type="slidenum">
              <a:rPr lang="en-US" smtClean="0">
                <a:latin typeface="Arial" charset="0"/>
              </a:rPr>
              <a:pPr/>
              <a:t>20</a:t>
            </a:fld>
            <a:endParaRPr lang="en-US" smtClean="0">
              <a:latin typeface="Arial" charset="0"/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C0DA38CC-2BE8-41AD-ABC6-5F0CFFE3ECDC}" type="slidenum">
              <a:rPr lang="en-US" smtClean="0">
                <a:latin typeface="Arial" charset="0"/>
              </a:rPr>
              <a:pPr/>
              <a:t>21</a:t>
            </a:fld>
            <a:endParaRPr lang="en-US" smtClean="0">
              <a:latin typeface="Arial" charset="0"/>
            </a:endParaRPr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9EA7F47A-DB07-4DA1-A8F1-C0DD5927FB1E}" type="slidenum">
              <a:rPr lang="en-US" smtClean="0">
                <a:latin typeface="Arial" charset="0"/>
              </a:rPr>
              <a:pPr/>
              <a:t>22</a:t>
            </a:fld>
            <a:endParaRPr lang="en-US" smtClean="0">
              <a:latin typeface="Arial" charset="0"/>
            </a:endParaRPr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DDC1A4AD-4F69-4BB4-960C-2712519EF618}" type="slidenum">
              <a:rPr lang="en-US" smtClean="0">
                <a:latin typeface="Arial" charset="0"/>
              </a:rPr>
              <a:pPr/>
              <a:t>23</a:t>
            </a:fld>
            <a:endParaRPr lang="en-US" smtClean="0">
              <a:latin typeface="Arial" charset="0"/>
            </a:endParaRPr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F0D4C471-A4DB-4227-8C83-55E6604CB6C9}" type="slidenum">
              <a:rPr lang="en-US" smtClean="0">
                <a:latin typeface="Arial" charset="0"/>
              </a:rPr>
              <a:pPr/>
              <a:t>24</a:t>
            </a:fld>
            <a:endParaRPr lang="en-US" smtClean="0">
              <a:latin typeface="Arial" charset="0"/>
            </a:endParaRPr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EC22A586-D857-492D-BE84-2BB13242496B}" type="slidenum">
              <a:rPr lang="en-US" smtClean="0">
                <a:latin typeface="Arial" charset="0"/>
              </a:rPr>
              <a:pPr/>
              <a:t>25</a:t>
            </a:fld>
            <a:endParaRPr lang="en-US" smtClean="0">
              <a:latin typeface="Arial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6887528C-43B8-498C-94F8-4A4F2F4B22BF}" type="slidenum">
              <a:rPr lang="en-US" smtClean="0">
                <a:latin typeface="Arial" charset="0"/>
              </a:rPr>
              <a:pPr/>
              <a:t>26</a:t>
            </a:fld>
            <a:endParaRPr lang="en-US" smtClean="0">
              <a:latin typeface="Arial" charset="0"/>
            </a:endParaRPr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F9FFF7FC-B5C9-4C46-83B2-3914B56D291A}" type="slidenum">
              <a:rPr lang="en-US" smtClean="0">
                <a:latin typeface="Arial" charset="0"/>
              </a:rPr>
              <a:pPr/>
              <a:t>27</a:t>
            </a:fld>
            <a:endParaRPr lang="en-US" smtClean="0">
              <a:latin typeface="Arial" charset="0"/>
            </a:endParaRPr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D3752997-E493-4E48-AB05-EEBBDB0FFF9C}" type="slidenum">
              <a:rPr lang="en-US" smtClean="0">
                <a:latin typeface="Arial" charset="0"/>
              </a:rPr>
              <a:pPr/>
              <a:t>28</a:t>
            </a:fld>
            <a:endParaRPr lang="en-US" smtClean="0">
              <a:latin typeface="Arial" charset="0"/>
            </a:endParaRPr>
          </a:p>
        </p:txBody>
      </p:sp>
      <p:sp>
        <p:nvSpPr>
          <p:cNvPr id="120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9B56CF14-E67E-4904-936E-18C24349D2B6}" type="slidenum">
              <a:rPr lang="en-US" smtClean="0">
                <a:latin typeface="Arial" charset="0"/>
              </a:rPr>
              <a:pPr/>
              <a:t>29</a:t>
            </a:fld>
            <a:endParaRPr lang="en-US" smtClean="0">
              <a:latin typeface="Arial" charset="0"/>
            </a:endParaRPr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487B37F0-0DA2-4CA4-A5F5-F64815F6C851}" type="slidenum">
              <a:rPr lang="en-US" smtClean="0">
                <a:latin typeface="Arial" charset="0"/>
              </a:rPr>
              <a:pPr/>
              <a:t>30</a:t>
            </a:fld>
            <a:endParaRPr lang="en-US" smtClean="0">
              <a:latin typeface="Arial" charset="0"/>
            </a:endParaRPr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D68CCFE4-EA60-483F-B521-E7F324D50671}" type="slidenum">
              <a:rPr lang="en-US" smtClean="0">
                <a:latin typeface="Arial" charset="0"/>
              </a:rPr>
              <a:pPr/>
              <a:t>31</a:t>
            </a:fld>
            <a:endParaRPr lang="en-US" smtClean="0">
              <a:latin typeface="Arial" charset="0"/>
            </a:endParaRPr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1DB36529-2943-4DC3-BAB4-C039C378AA3B}" type="slidenum">
              <a:rPr lang="en-US" smtClean="0">
                <a:latin typeface="Arial" charset="0"/>
              </a:rPr>
              <a:pPr/>
              <a:t>32</a:t>
            </a:fld>
            <a:endParaRPr lang="en-US" smtClean="0">
              <a:latin typeface="Arial" charset="0"/>
            </a:endParaRPr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6CEB80D9-642A-46F3-9383-56659DAB5183}" type="slidenum">
              <a:rPr lang="en-US" smtClean="0">
                <a:latin typeface="Arial" charset="0"/>
              </a:rPr>
              <a:pPr/>
              <a:t>33</a:t>
            </a:fld>
            <a:endParaRPr lang="en-US" smtClean="0">
              <a:latin typeface="Arial" charset="0"/>
            </a:endParaRPr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49967F7-06B1-489C-8488-14D8812795A6}" type="slidenum">
              <a:rPr lang="en-US" smtClean="0">
                <a:latin typeface="Arial" charset="0"/>
              </a:rPr>
              <a:pPr/>
              <a:t>34</a:t>
            </a:fld>
            <a:endParaRPr lang="en-US" smtClean="0">
              <a:latin typeface="Arial" charset="0"/>
            </a:endParaRPr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03251ED-5775-4CD4-8203-3690E0395847}" type="slidenum">
              <a:rPr lang="en-US" smtClean="0">
                <a:latin typeface="Arial" charset="0"/>
              </a:rPr>
              <a:pPr/>
              <a:t>35</a:t>
            </a:fld>
            <a:endParaRPr lang="en-US" smtClean="0">
              <a:latin typeface="Arial" charset="0"/>
            </a:endParaRPr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70313C03-ABD1-4AB5-BB19-49C5B659B8C9}" type="slidenum">
              <a:rPr lang="en-US" smtClean="0">
                <a:latin typeface="Arial" charset="0"/>
              </a:rPr>
              <a:pPr/>
              <a:t>36</a:t>
            </a:fld>
            <a:endParaRPr lang="en-US" smtClean="0">
              <a:latin typeface="Arial" charset="0"/>
            </a:endParaRPr>
          </a:p>
        </p:txBody>
      </p:sp>
      <p:sp>
        <p:nvSpPr>
          <p:cNvPr id="129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4BC1D2B-7343-4840-BF3E-DA5FB3D5B7FC}" type="slidenum">
              <a:rPr lang="en-US" smtClean="0">
                <a:latin typeface="Arial" charset="0"/>
              </a:rPr>
              <a:pPr/>
              <a:t>37</a:t>
            </a:fld>
            <a:endParaRPr lang="en-US" smtClean="0">
              <a:latin typeface="Arial" charset="0"/>
            </a:endParaRPr>
          </a:p>
        </p:txBody>
      </p:sp>
      <p:sp>
        <p:nvSpPr>
          <p:cNvPr id="130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C19C16D4-03CF-417A-A5E7-3B603344BEF7}" type="slidenum">
              <a:rPr lang="en-US" smtClean="0">
                <a:latin typeface="Arial" charset="0"/>
              </a:rPr>
              <a:pPr/>
              <a:t>38</a:t>
            </a:fld>
            <a:endParaRPr lang="en-US" smtClean="0">
              <a:latin typeface="Arial" charset="0"/>
            </a:endParaRPr>
          </a:p>
        </p:txBody>
      </p:sp>
      <p:sp>
        <p:nvSpPr>
          <p:cNvPr id="1310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D0A59E09-82AB-43E4-899C-F6268FD6C065}" type="slidenum">
              <a:rPr lang="en-US" smtClean="0">
                <a:latin typeface="Arial" charset="0"/>
              </a:rPr>
              <a:pPr/>
              <a:t>39</a:t>
            </a:fld>
            <a:endParaRPr lang="en-US" smtClean="0">
              <a:latin typeface="Arial" charset="0"/>
            </a:endParaRPr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C71AE8FF-7F3B-422C-938E-0F9D5296691D}" type="slidenum">
              <a:rPr lang="en-US" smtClean="0">
                <a:latin typeface="Arial" charset="0"/>
              </a:rPr>
              <a:pPr/>
              <a:t>40</a:t>
            </a:fld>
            <a:endParaRPr lang="en-US" smtClean="0">
              <a:latin typeface="Arial" charset="0"/>
            </a:endParaRPr>
          </a:p>
        </p:txBody>
      </p:sp>
      <p:sp>
        <p:nvSpPr>
          <p:cNvPr id="133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C9E0BEFF-A26D-4F5D-A5F6-B91A71EDA705}" type="slidenum">
              <a:rPr lang="en-US" smtClean="0">
                <a:latin typeface="Arial" charset="0"/>
              </a:rPr>
              <a:pPr/>
              <a:t>41</a:t>
            </a:fld>
            <a:endParaRPr lang="en-US" smtClean="0">
              <a:latin typeface="Arial" charset="0"/>
            </a:endParaRPr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6667ADD4-1BDA-45EA-B900-BF82FB2DF7C0}" type="slidenum">
              <a:rPr lang="en-US" smtClean="0">
                <a:latin typeface="Arial" charset="0"/>
              </a:rPr>
              <a:pPr/>
              <a:t>42</a:t>
            </a:fld>
            <a:endParaRPr lang="en-US" smtClean="0">
              <a:latin typeface="Arial" charset="0"/>
            </a:endParaRPr>
          </a:p>
        </p:txBody>
      </p:sp>
      <p:sp>
        <p:nvSpPr>
          <p:cNvPr id="135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A762EE88-2F1B-4AD7-91AA-50CDB5E209F5}" type="slidenum">
              <a:rPr lang="en-US" smtClean="0">
                <a:latin typeface="Arial" charset="0"/>
              </a:rPr>
              <a:pPr/>
              <a:t>43</a:t>
            </a:fld>
            <a:endParaRPr lang="en-US" smtClean="0">
              <a:latin typeface="Arial" charset="0"/>
            </a:endParaRPr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FFCE83C3-7220-4F3D-A189-92F99921DB9B}" type="slidenum">
              <a:rPr lang="en-US" smtClean="0">
                <a:latin typeface="Arial" charset="0"/>
              </a:rPr>
              <a:pPr/>
              <a:t>44</a:t>
            </a:fld>
            <a:endParaRPr lang="en-US" smtClean="0">
              <a:latin typeface="Arial" charset="0"/>
            </a:endParaRPr>
          </a:p>
        </p:txBody>
      </p:sp>
      <p:sp>
        <p:nvSpPr>
          <p:cNvPr id="137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7DF72577-D7B0-45F1-939F-85CD451694AA}" type="slidenum">
              <a:rPr lang="en-US" smtClean="0">
                <a:latin typeface="Arial" charset="0"/>
              </a:rPr>
              <a:pPr/>
              <a:t>45</a:t>
            </a:fld>
            <a:endParaRPr lang="en-US" smtClean="0">
              <a:latin typeface="Arial" charset="0"/>
            </a:endParaRPr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4394416-AB1E-4FC6-9C86-AC1617A3BCBA}" type="slidenum">
              <a:rPr lang="en-US" smtClean="0">
                <a:latin typeface="Arial" charset="0"/>
              </a:rPr>
              <a:pPr/>
              <a:t>46</a:t>
            </a:fld>
            <a:endParaRPr lang="en-US" smtClean="0">
              <a:latin typeface="Arial" charset="0"/>
            </a:endParaRPr>
          </a:p>
        </p:txBody>
      </p:sp>
      <p:sp>
        <p:nvSpPr>
          <p:cNvPr id="139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C9E78E08-9FF7-47AD-A3C6-DC4CD0D34CE5}" type="slidenum">
              <a:rPr lang="en-US" smtClean="0">
                <a:latin typeface="Arial" charset="0"/>
              </a:rPr>
              <a:pPr/>
              <a:t>47</a:t>
            </a:fld>
            <a:endParaRPr lang="en-US" smtClean="0">
              <a:latin typeface="Arial" charset="0"/>
            </a:endParaRPr>
          </a:p>
        </p:txBody>
      </p:sp>
      <p:sp>
        <p:nvSpPr>
          <p:cNvPr id="140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F652100E-BA6E-42A9-AA3A-C4C6CFF0C45E}" type="slidenum">
              <a:rPr lang="en-US" smtClean="0">
                <a:latin typeface="Arial" charset="0"/>
              </a:rPr>
              <a:pPr/>
              <a:t>48</a:t>
            </a:fld>
            <a:endParaRPr lang="en-US" smtClean="0">
              <a:latin typeface="Arial" charset="0"/>
            </a:endParaRPr>
          </a:p>
        </p:txBody>
      </p:sp>
      <p:sp>
        <p:nvSpPr>
          <p:cNvPr id="141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47E0BC31-8FED-4342-90C7-9E6B8873CC84}" type="slidenum">
              <a:rPr lang="en-US" smtClean="0">
                <a:latin typeface="Arial" charset="0"/>
              </a:rPr>
              <a:pPr/>
              <a:t>49</a:t>
            </a:fld>
            <a:endParaRPr lang="en-US" smtClean="0">
              <a:latin typeface="Arial" charset="0"/>
            </a:endParaRPr>
          </a:p>
        </p:txBody>
      </p:sp>
      <p:sp>
        <p:nvSpPr>
          <p:cNvPr id="142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3DF2FA4B-A06E-4E8E-B252-412081A93D3E}" type="slidenum">
              <a:rPr lang="en-US" smtClean="0">
                <a:latin typeface="Arial" charset="0"/>
              </a:rPr>
              <a:pPr/>
              <a:t>50</a:t>
            </a:fld>
            <a:endParaRPr lang="en-US" smtClean="0">
              <a:latin typeface="Arial" charset="0"/>
            </a:endParaRPr>
          </a:p>
        </p:txBody>
      </p:sp>
      <p:sp>
        <p:nvSpPr>
          <p:cNvPr id="143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41DDA9C4-9DF5-4587-86AE-5700CEFC8536}" type="slidenum">
              <a:rPr lang="en-US" smtClean="0">
                <a:latin typeface="Arial" charset="0"/>
              </a:rPr>
              <a:pPr/>
              <a:t>51</a:t>
            </a:fld>
            <a:endParaRPr lang="en-US" smtClean="0">
              <a:latin typeface="Arial" charset="0"/>
            </a:endParaRPr>
          </a:p>
        </p:txBody>
      </p:sp>
      <p:sp>
        <p:nvSpPr>
          <p:cNvPr id="144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35437779-DD37-41BB-9B03-423174C03D26}" type="slidenum">
              <a:rPr lang="en-US" smtClean="0">
                <a:latin typeface="Arial" charset="0"/>
              </a:rPr>
              <a:pPr/>
              <a:t>52</a:t>
            </a:fld>
            <a:endParaRPr lang="en-US" smtClean="0">
              <a:latin typeface="Arial" charset="0"/>
            </a:endParaRPr>
          </a:p>
        </p:txBody>
      </p:sp>
      <p:sp>
        <p:nvSpPr>
          <p:cNvPr id="145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CBBF1E90-1A5B-4DD2-9117-C707F96E9061}" type="slidenum">
              <a:rPr lang="en-US" smtClean="0">
                <a:latin typeface="Arial" charset="0"/>
              </a:rPr>
              <a:pPr/>
              <a:t>53</a:t>
            </a:fld>
            <a:endParaRPr lang="en-US" smtClean="0">
              <a:latin typeface="Arial" charset="0"/>
            </a:endParaRPr>
          </a:p>
        </p:txBody>
      </p:sp>
      <p:sp>
        <p:nvSpPr>
          <p:cNvPr id="146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40A9DAC6-74E1-40F9-8DC9-226D90D0C0D5}" type="slidenum">
              <a:rPr lang="en-US" smtClean="0">
                <a:latin typeface="Arial" charset="0"/>
              </a:rPr>
              <a:pPr/>
              <a:t>54</a:t>
            </a:fld>
            <a:endParaRPr lang="en-US" smtClean="0">
              <a:latin typeface="Arial" charset="0"/>
            </a:endParaRPr>
          </a:p>
        </p:txBody>
      </p:sp>
      <p:sp>
        <p:nvSpPr>
          <p:cNvPr id="147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BE156C2C-49F6-42F3-AF8B-ABA27A1E2005}" type="slidenum">
              <a:rPr lang="en-US" smtClean="0">
                <a:latin typeface="Arial" charset="0"/>
              </a:rPr>
              <a:pPr/>
              <a:t>55</a:t>
            </a:fld>
            <a:endParaRPr lang="en-US" smtClean="0">
              <a:latin typeface="Arial" charset="0"/>
            </a:endParaRPr>
          </a:p>
        </p:txBody>
      </p:sp>
      <p:sp>
        <p:nvSpPr>
          <p:cNvPr id="148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1A7EA043-5B36-44E6-9392-495F76EFD3F7}" type="slidenum">
              <a:rPr lang="en-US" smtClean="0">
                <a:latin typeface="Arial" charset="0"/>
              </a:rPr>
              <a:pPr/>
              <a:t>56</a:t>
            </a:fld>
            <a:endParaRPr lang="en-US" smtClean="0">
              <a:latin typeface="Arial" charset="0"/>
            </a:endParaRPr>
          </a:p>
        </p:txBody>
      </p:sp>
      <p:sp>
        <p:nvSpPr>
          <p:cNvPr id="149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64B557D7-F5C0-4C3B-AAE1-6C51E390B799}" type="slidenum">
              <a:rPr lang="en-US" smtClean="0">
                <a:latin typeface="Arial" charset="0"/>
              </a:rPr>
              <a:pPr/>
              <a:t>57</a:t>
            </a:fld>
            <a:endParaRPr lang="en-US" smtClean="0">
              <a:latin typeface="Arial" charset="0"/>
            </a:endParaRPr>
          </a:p>
        </p:txBody>
      </p:sp>
      <p:sp>
        <p:nvSpPr>
          <p:cNvPr id="150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8D50F50-7DE2-43C9-B18D-3386E77E60CD}" type="slidenum">
              <a:rPr lang="en-US" smtClean="0">
                <a:latin typeface="Arial" charset="0"/>
              </a:rPr>
              <a:pPr/>
              <a:t>58</a:t>
            </a:fld>
            <a:endParaRPr lang="en-US" smtClean="0">
              <a:latin typeface="Arial" charset="0"/>
            </a:endParaRPr>
          </a:p>
        </p:txBody>
      </p:sp>
      <p:sp>
        <p:nvSpPr>
          <p:cNvPr id="151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00C5B75A-4987-435E-9CC4-6F764B9FC26B}" type="slidenum">
              <a:rPr lang="en-US" smtClean="0">
                <a:latin typeface="Arial" charset="0"/>
              </a:rPr>
              <a:pPr/>
              <a:t>59</a:t>
            </a:fld>
            <a:endParaRPr lang="en-US" smtClean="0">
              <a:latin typeface="Arial" charset="0"/>
            </a:endParaRPr>
          </a:p>
        </p:txBody>
      </p:sp>
      <p:sp>
        <p:nvSpPr>
          <p:cNvPr id="152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941FE13A-75B4-4F4B-8CAC-E3E017AE5016}" type="slidenum">
              <a:rPr lang="en-US" smtClean="0">
                <a:latin typeface="Arial" charset="0"/>
              </a:rPr>
              <a:pPr/>
              <a:t>60</a:t>
            </a:fld>
            <a:endParaRPr lang="en-US" smtClean="0">
              <a:latin typeface="Arial" charset="0"/>
            </a:endParaRPr>
          </a:p>
        </p:txBody>
      </p:sp>
      <p:sp>
        <p:nvSpPr>
          <p:cNvPr id="153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07B6B3F1-87FB-4000-BAFC-BEFE02AD95AB}" type="slidenum">
              <a:rPr lang="en-US" smtClean="0">
                <a:latin typeface="Arial" charset="0"/>
              </a:rPr>
              <a:pPr/>
              <a:t>61</a:t>
            </a:fld>
            <a:endParaRPr lang="en-US" smtClean="0">
              <a:latin typeface="Arial" charset="0"/>
            </a:endParaRPr>
          </a:p>
        </p:txBody>
      </p:sp>
      <p:sp>
        <p:nvSpPr>
          <p:cNvPr id="154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80BA2DB-CA2D-46A9-98CA-A71828DA5B2E}" type="slidenum">
              <a:rPr lang="en-US" smtClean="0">
                <a:latin typeface="Arial" charset="0"/>
              </a:rPr>
              <a:pPr/>
              <a:t>62</a:t>
            </a:fld>
            <a:endParaRPr lang="en-US" smtClean="0">
              <a:latin typeface="Arial" charset="0"/>
            </a:endParaRPr>
          </a:p>
        </p:txBody>
      </p:sp>
      <p:sp>
        <p:nvSpPr>
          <p:cNvPr id="155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5C290BAA-DB09-4A71-BA82-DE94C29C4690}" type="slidenum">
              <a:rPr lang="en-US" smtClean="0">
                <a:latin typeface="Arial" charset="0"/>
              </a:rPr>
              <a:pPr/>
              <a:t>63</a:t>
            </a:fld>
            <a:endParaRPr lang="en-US" smtClean="0">
              <a:latin typeface="Arial" charset="0"/>
            </a:endParaRPr>
          </a:p>
        </p:txBody>
      </p:sp>
      <p:sp>
        <p:nvSpPr>
          <p:cNvPr id="156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3DFBBB4D-784D-409F-AA79-82DAF8D0364B}" type="slidenum">
              <a:rPr lang="en-US" smtClean="0">
                <a:latin typeface="Arial" charset="0"/>
              </a:rPr>
              <a:pPr/>
              <a:t>64</a:t>
            </a:fld>
            <a:endParaRPr lang="en-US" smtClean="0">
              <a:latin typeface="Arial" charset="0"/>
            </a:endParaRPr>
          </a:p>
        </p:txBody>
      </p:sp>
      <p:sp>
        <p:nvSpPr>
          <p:cNvPr id="157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40A2A74-AB1F-4A7D-B995-51C58F091074}" type="slidenum">
              <a:rPr lang="en-US" smtClean="0">
                <a:latin typeface="Arial" charset="0"/>
              </a:rPr>
              <a:pPr/>
              <a:t>65</a:t>
            </a:fld>
            <a:endParaRPr lang="en-US" smtClean="0">
              <a:latin typeface="Arial" charset="0"/>
            </a:endParaRPr>
          </a:p>
        </p:txBody>
      </p:sp>
      <p:sp>
        <p:nvSpPr>
          <p:cNvPr id="158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B3B80EEA-9E5A-438A-AAC6-9CC0E96000AD}" type="slidenum">
              <a:rPr lang="en-US" smtClean="0">
                <a:latin typeface="Arial" charset="0"/>
              </a:rPr>
              <a:pPr/>
              <a:t>66</a:t>
            </a:fld>
            <a:endParaRPr lang="en-US" smtClean="0">
              <a:latin typeface="Arial" charset="0"/>
            </a:endParaRPr>
          </a:p>
        </p:txBody>
      </p:sp>
      <p:sp>
        <p:nvSpPr>
          <p:cNvPr id="159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9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226F978-675B-4B0E-A7F3-6886FFEF4E8C}" type="slidenum">
              <a:rPr lang="en-US" smtClean="0">
                <a:latin typeface="Arial" charset="0"/>
              </a:rPr>
              <a:pPr/>
              <a:t>67</a:t>
            </a:fld>
            <a:endParaRPr lang="en-US" smtClean="0">
              <a:latin typeface="Arial" charset="0"/>
            </a:endParaRPr>
          </a:p>
        </p:txBody>
      </p:sp>
      <p:sp>
        <p:nvSpPr>
          <p:cNvPr id="160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C5AD3A5-8ECF-4AF5-B532-A67E834C4D5D}" type="slidenum">
              <a:rPr lang="en-US" smtClean="0">
                <a:latin typeface="Arial" charset="0"/>
              </a:rPr>
              <a:pPr/>
              <a:t>68</a:t>
            </a:fld>
            <a:endParaRPr lang="en-US" smtClean="0">
              <a:latin typeface="Arial" charset="0"/>
            </a:endParaRPr>
          </a:p>
        </p:txBody>
      </p:sp>
      <p:sp>
        <p:nvSpPr>
          <p:cNvPr id="161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29AB6-7ACD-4731-A930-5FD8FB1A2A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846941"/>
      </p:ext>
    </p:extLst>
  </p:cSld>
  <p:clrMapOvr>
    <a:masterClrMapping/>
  </p:clrMapOvr>
  <p:transition spd="slow" advTm="4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02ADA-F889-4457-BACB-6BEA0BE5408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360915"/>
      </p:ext>
    </p:extLst>
  </p:cSld>
  <p:clrMapOvr>
    <a:masterClrMapping/>
  </p:clrMapOvr>
  <p:transition spd="slow" advTm="4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E88F8-D6D0-43AF-8C4A-CFA20EA8BF0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257397"/>
      </p:ext>
    </p:extLst>
  </p:cSld>
  <p:clrMapOvr>
    <a:masterClrMapping/>
  </p:clrMapOvr>
  <p:transition spd="slow" advTm="4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E1076-E205-4613-A476-C65FDD8378A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28813"/>
      </p:ext>
    </p:extLst>
  </p:cSld>
  <p:clrMapOvr>
    <a:masterClrMapping/>
  </p:clrMapOvr>
  <p:transition spd="slow" advTm="4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BDAB3-A922-4F9A-9F31-272725DBA8C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410236"/>
      </p:ext>
    </p:extLst>
  </p:cSld>
  <p:clrMapOvr>
    <a:masterClrMapping/>
  </p:clrMapOvr>
  <p:transition spd="slow" advTm="4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C586B-F42F-46DB-BBC5-BDD748EB740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321440"/>
      </p:ext>
    </p:extLst>
  </p:cSld>
  <p:clrMapOvr>
    <a:masterClrMapping/>
  </p:clrMapOvr>
  <p:transition spd="slow" advTm="4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505DE-9C8C-403D-9C10-C4E5F2CE896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330675"/>
      </p:ext>
    </p:extLst>
  </p:cSld>
  <p:clrMapOvr>
    <a:masterClrMapping/>
  </p:clrMapOvr>
  <p:transition spd="slow" advTm="4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9787A-CB6D-4991-97FF-B907728C4E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571578"/>
      </p:ext>
    </p:extLst>
  </p:cSld>
  <p:clrMapOvr>
    <a:masterClrMapping/>
  </p:clrMapOvr>
  <p:transition spd="slow" advTm="4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49C2B-C628-48CC-B4B1-09A37377FE4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116781"/>
      </p:ext>
    </p:extLst>
  </p:cSld>
  <p:clrMapOvr>
    <a:masterClrMapping/>
  </p:clrMapOvr>
  <p:transition spd="slow" advTm="4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ECEC3-7B2B-4FEB-90E6-02B1C5EC819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267985"/>
      </p:ext>
    </p:extLst>
  </p:cSld>
  <p:clrMapOvr>
    <a:masterClrMapping/>
  </p:clrMapOvr>
  <p:transition spd="slow" advTm="4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5659A-07D4-4760-8C35-39EE27ACCBD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868649"/>
      </p:ext>
    </p:extLst>
  </p:cSld>
  <p:clrMapOvr>
    <a:masterClrMapping/>
  </p:clrMapOvr>
  <p:transition spd="slow" advTm="4000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6A2B0-C69E-4B1F-AB1C-9D545F84C44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158589"/>
      </p:ext>
    </p:extLst>
  </p:cSld>
  <p:clrMapOvr>
    <a:masterClrMapping/>
  </p:clrMapOvr>
  <p:transition spd="slow" advTm="4000">
    <p:zoom dir="in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72D22-C1C4-45FA-B37C-59708EE004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817989"/>
      </p:ext>
    </p:extLst>
  </p:cSld>
  <p:clrMapOvr>
    <a:masterClrMapping/>
  </p:clrMapOvr>
  <p:transition spd="slow" advTm="4000">
    <p:zoom dir="in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BC339-C5A1-498A-8EDD-B4BA95631C6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362787"/>
      </p:ext>
    </p:extLst>
  </p:cSld>
  <p:clrMapOvr>
    <a:masterClrMapping/>
  </p:clrMapOvr>
  <p:transition spd="slow" advTm="4000">
    <p:zoom dir="in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374C0-6F7B-4528-BD34-FEB5DB66EF3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579790"/>
      </p:ext>
    </p:extLst>
  </p:cSld>
  <p:clrMapOvr>
    <a:masterClrMapping/>
  </p:clrMapOvr>
  <p:transition spd="slow" advTm="4000">
    <p:zoom dir="in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4BF99-D0D4-47E9-8754-2B2958433FD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571073"/>
      </p:ext>
    </p:extLst>
  </p:cSld>
  <p:clrMapOvr>
    <a:masterClrMapping/>
  </p:clrMapOvr>
  <p:transition spd="slow" advTm="4000">
    <p:zoom dir="in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6B99A-A076-444D-9757-24B3BA3F77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483210"/>
      </p:ext>
    </p:extLst>
  </p:cSld>
  <p:clrMapOvr>
    <a:masterClrMapping/>
  </p:clrMapOvr>
  <p:transition spd="slow" advTm="4000">
    <p:zoom dir="in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7564E-1877-456F-AF90-71DDA04930E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287265"/>
      </p:ext>
    </p:extLst>
  </p:cSld>
  <p:clrMapOvr>
    <a:masterClrMapping/>
  </p:clrMapOvr>
  <p:transition spd="slow" advTm="4000">
    <p:zoom dir="in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E225A-94FE-44A8-BA31-FA5E3A017A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595378"/>
      </p:ext>
    </p:extLst>
  </p:cSld>
  <p:clrMapOvr>
    <a:masterClrMapping/>
  </p:clrMapOvr>
  <p:transition spd="slow" advTm="4000">
    <p:zoom dir="in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6DB44-CA1A-43F3-8245-678DDCA1AE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15433"/>
      </p:ext>
    </p:extLst>
  </p:cSld>
  <p:clrMapOvr>
    <a:masterClrMapping/>
  </p:clrMapOvr>
  <p:transition spd="slow" advTm="4000">
    <p:zoom dir="in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BD411-3378-4E6E-B9EC-A60C31E6ACE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033672"/>
      </p:ext>
    </p:extLst>
  </p:cSld>
  <p:clrMapOvr>
    <a:masterClrMapping/>
  </p:clrMapOvr>
  <p:transition spd="slow" advTm="4000">
    <p:zoom dir="in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5C7DD4-4736-4AB9-A338-7E4C3D9E22A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466411"/>
      </p:ext>
    </p:extLst>
  </p:cSld>
  <p:clrMapOvr>
    <a:masterClrMapping/>
  </p:clrMapOvr>
  <p:transition spd="slow" advTm="4000">
    <p:zoom dir="in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180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psamore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hyperlink" Target="http://www.ppsamore.com/" TargetMode="Externa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2549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49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49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AF5A8E8C-0868-424B-A4F9-DB757BDD596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pic>
        <p:nvPicPr>
          <p:cNvPr id="1031" name="Picture 7" descr="logo4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ransition spd="slow" advTm="4000">
    <p:zoom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título del patrón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258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8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8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A76C0F5F-0DCB-46B4-B74C-4ACC3F35A0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pic>
        <p:nvPicPr>
          <p:cNvPr id="2055" name="Picture 7" descr="logo4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ransition spd="slow" advTm="4000">
    <p:zoom dir="in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ppsamore.com/" TargetMode="Externa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1.jpeg"/><Relationship Id="rId11" Type="http://schemas.openxmlformats.org/officeDocument/2006/relationships/image" Target="../media/image76.jpeg"/><Relationship Id="rId5" Type="http://schemas.openxmlformats.org/officeDocument/2006/relationships/image" Target="../media/image70.jpeg"/><Relationship Id="rId10" Type="http://schemas.openxmlformats.org/officeDocument/2006/relationships/image" Target="../media/image75.jpeg"/><Relationship Id="rId4" Type="http://schemas.openxmlformats.org/officeDocument/2006/relationships/image" Target="../media/image69.jpeg"/><Relationship Id="rId9" Type="http://schemas.openxmlformats.org/officeDocument/2006/relationships/image" Target="../media/image74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8.gif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icture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6613" y="6477000"/>
            <a:ext cx="252412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WordArt 3"/>
          <p:cNvSpPr>
            <a:spLocks noChangeArrowheads="1" noChangeShapeType="1" noTextEdit="1"/>
          </p:cNvSpPr>
          <p:nvPr/>
        </p:nvSpPr>
        <p:spPr bwMode="auto">
          <a:xfrm>
            <a:off x="250825" y="1187450"/>
            <a:ext cx="8456613" cy="41386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 dirty="0" smtClean="0">
                <a:solidFill>
                  <a:srgbClr val="FFFFFF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VivaldiD"/>
              </a:rPr>
              <a:t>La pureza</a:t>
            </a:r>
          </a:p>
          <a:p>
            <a:pPr algn="ctr"/>
            <a:r>
              <a:rPr lang="es-ES" sz="3600" kern="10" spc="720" dirty="0" smtClean="0">
                <a:solidFill>
                  <a:srgbClr val="FFFFFF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VivaldiD"/>
              </a:rPr>
              <a:t>  En blanco </a:t>
            </a:r>
            <a:endParaRPr lang="es-ES" sz="3600" kern="10" spc="720" dirty="0">
              <a:solidFill>
                <a:srgbClr val="FFFFFF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VivaldiD"/>
            </a:endParaRPr>
          </a:p>
        </p:txBody>
      </p:sp>
    </p:spTree>
  </p:cSld>
  <p:clrMapOvr>
    <a:masterClrMapping/>
  </p:clrMapOvr>
  <p:transition advTm="4000">
    <p:sndAc>
      <p:stSnd loop="1">
        <p:snd r:embed="rId3" name="sound00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z2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9750"/>
            <a:ext cx="9144000" cy="575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z2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z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z2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z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z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z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z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z3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z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z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z1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z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z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z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0"/>
            <a:ext cx="8277225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Placeholder 4" descr="nature_scenery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3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z2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813276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5900"/>
            <a:ext cx="9144000" cy="647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5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Gyöngyvirá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tavaszi-virag-35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7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89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z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5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19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3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z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67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z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091" name="Picture 3" descr="logo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DSCN46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328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949825" y="1916113"/>
            <a:ext cx="4194175" cy="4681537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endParaRPr lang="en-US" altLang="zh-TW" sz="2000" b="1" smtClean="0">
              <a:solidFill>
                <a:srgbClr val="3333FF"/>
              </a:solidFill>
              <a:effectLst>
                <a:outerShdw blurRad="38100" dist="38100" dir="2700000" algn="tl">
                  <a:srgbClr val="FFFFFF"/>
                </a:outerShdw>
              </a:effectLst>
              <a:ea typeface="標楷體" pitchFamily="65" charset="-120"/>
            </a:endParaRPr>
          </a:p>
          <a:p>
            <a:pPr eaLnBrk="1" hangingPunct="1">
              <a:buFontTx/>
              <a:buNone/>
              <a:defRPr/>
            </a:pPr>
            <a:endParaRPr lang="en-US" altLang="zh-TW" sz="2800" b="1" smtClean="0">
              <a:solidFill>
                <a:srgbClr val="3333FF"/>
              </a:solidFill>
              <a:effectLst>
                <a:outerShdw blurRad="38100" dist="38100" dir="2700000" algn="tl">
                  <a:srgbClr val="FFFFFF"/>
                </a:outerShdw>
              </a:effectLst>
              <a:ea typeface="標楷體" pitchFamily="65" charset="-120"/>
            </a:endParaRPr>
          </a:p>
        </p:txBody>
      </p:sp>
      <p:pic>
        <p:nvPicPr>
          <p:cNvPr id="353284" name="Picture 4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6858000"/>
            <a:ext cx="360362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85" name="Picture 5" descr="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896100"/>
            <a:ext cx="503237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86" name="Picture 6" descr="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6858000"/>
            <a:ext cx="422275" cy="31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87" name="Picture 7" descr="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6858000"/>
            <a:ext cx="422275" cy="31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88" name="Picture 8" descr="4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858000"/>
            <a:ext cx="4318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89" name="Picture 9" descr="4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6858000"/>
            <a:ext cx="422275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0" name="Picture 10" descr="4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858000"/>
            <a:ext cx="3492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23" name="Picture 11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6858000"/>
            <a:ext cx="3603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2" name="Picture 12" descr="4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6858000"/>
            <a:ext cx="3587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3" name="Picture 13" descr="4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6858000"/>
            <a:ext cx="360363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4" name="Picture 14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6858000"/>
            <a:ext cx="3603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5" name="Picture 15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6858000"/>
            <a:ext cx="360362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6" name="Picture 16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6858000"/>
            <a:ext cx="3603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7" name="Picture 17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6858000"/>
            <a:ext cx="3603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8" name="Picture 18" descr="4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0"/>
            <a:ext cx="360363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299" name="Picture 19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363" y="6165850"/>
            <a:ext cx="3603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300" name="Picture 20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3638" y="6858000"/>
            <a:ext cx="360362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33" name="Picture 21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858000"/>
            <a:ext cx="360362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3302" name="Picture 22" descr="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858000"/>
            <a:ext cx="3603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 nodePh="1">
                                  <p:stCondLst>
                                    <p:cond delay="4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4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33 -1.02312 C -0.05001 -0.9926 -0.05869 -0.96208 -0.05556 -0.93456 C -0.05244 -0.90659 -0.02067 -0.89248 -0.02223 -0.85595 C -0.02379 -0.81942 -0.05869 -0.75907 -0.06511 -0.71445 C -0.07153 -0.66982 -0.06858 -0.62867 -0.06042 -0.58751 C -0.05226 -0.54636 -0.02101 -0.50474 -0.01598 -0.46728 C -0.01094 -0.42936 -0.03004 -0.4037 -0.03022 -0.36138 C -0.03039 -0.31907 -0.02258 -0.27352 -0.01754 -0.21341 C -0.01251 -0.15329 -0.00261 -0.0363 -6.38889E-6 -2.31214E-6 " pathEditMode="relative" ptsTypes="aaaaaaaaA">
                                      <p:cBhvr>
                                        <p:cTn id="15" dur="5000" fill="hold"/>
                                        <p:tgtEl>
                                          <p:spTgt spid="3532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3333 -1.01366 C 0.04514 -0.97917 0.05694 -0.94468 0.05399 -0.90579 C 0.05104 -0.8669 0.02083 -0.8206 0.0158 -0.78079 C 0.01076 -0.74097 0.01823 -0.70625 0.02378 -0.66667 C 0.02934 -0.62709 0.05573 -0.59375 0.04913 -0.54375 C 0.04253 -0.49375 -0.0033 -0.41783 -0.01597 -0.36597 C -0.02865 -0.31412 -0.02865 -0.28125 -0.02708 -0.23264 C -0.02552 -0.18403 -0.01094 -0.11273 -0.00643 -0.07408 C -0.00191 -0.03542 -0.00104 -0.01783 1.66667E-6 2.59259E-6 " pathEditMode="relative" rAng="0" ptsTypes="aaaaaaaaA">
                                      <p:cBhvr>
                                        <p:cTn id="17" dur="5000" fill="hold"/>
                                        <p:tgtEl>
                                          <p:spTgt spid="3532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" y="50671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342 -0.99492 C -0.04357 -0.94752 -0.05295 -0.89989 -0.05 -0.85757 C -0.04704 -0.81526 -0.0177 -0.77757 -0.01666 -0.74127 C -0.01562 -0.70497 -0.04218 -0.67422 -0.04357 -0.63977 C -0.04496 -0.60532 -0.02326 -0.57711 -0.02465 -0.53411 C -0.02604 -0.4911 -0.04809 -0.43307 -0.05156 -0.38197 C -0.05503 -0.33087 -0.05382 -0.29226 -0.04531 -0.22775 C -0.0368 -0.16324 -0.0085 -0.03399 -0.00086 0.00485 " pathEditMode="relative" rAng="0" ptsTypes="aaaaaaaA">
                                      <p:cBhvr>
                                        <p:cTn id="19" dur="5000" fill="hold"/>
                                        <p:tgtEl>
                                          <p:spTgt spid="3532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4998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2552 -1.0104 C 0.00677 -0.96647 -0.01181 -0.92254 -0.01424 -0.8793 C -0.01667 -0.83607 0.00243 -0.79306 0.01111 -0.75052 C 0.01979 -0.70797 0.03784 -0.66728 0.03819 -0.62358 C 0.03854 -0.57988 0.0151 -0.52878 0.01267 -0.48832 C 0.01024 -0.44786 0.02639 -0.42358 0.02378 -0.38057 C 0.02118 -0.33757 0.00087 -0.29364 -0.00313 -0.23029 C -0.00712 -0.16693 -0.00365 -0.08346 3.61111E-6 6.93642E-7 " pathEditMode="relative" ptsTypes="aaaaaaaA">
                                      <p:cBhvr>
                                        <p:cTn id="21" dur="3000" fill="hold"/>
                                        <p:tgtEl>
                                          <p:spTgt spid="3532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1441 -1.00741 C 0.00226 -0.96227 -0.00989 -0.9169 -0.00937 -0.88264 C -0.00885 -0.84838 0.01701 -0.84074 0.01754 -0.80232 C 0.01806 -0.76389 -0.00226 -0.7125 -0.00625 -0.65209 C -0.01024 -0.59121 -0.01319 -0.49954 -0.00625 -0.4382 C 0.0007 -0.37709 0.03316 -0.33496 0.03507 -0.2838 C 0.03698 -0.23264 0.01076 -0.17847 0.00486 -0.13125 C -0.00104 -0.08403 0.00052 -0.02107 -8.33333E-7 2.59259E-6 " pathEditMode="relative" rAng="0" ptsTypes="aaaaaaaA">
                                      <p:cBhvr>
                                        <p:cTn id="23" dur="5000" fill="hold"/>
                                        <p:tgtEl>
                                          <p:spTgt spid="3532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5037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1.00532 C -0.01528 -0.97477 -0.02274 -0.94398 -0.02222 -0.925 C -0.0217 -0.90602 -0.00347 -0.91736 -0.00469 -0.8912 C -0.0059 -0.86481 -0.0184 -0.82917 -0.03003 -0.76829 C -0.04167 -0.70833 -0.07691 -0.59259 -0.07448 -0.52917 C -0.07205 -0.46574 -0.01875 -0.44097 -0.0158 -0.38727 C -0.01285 -0.33356 -0.05972 -0.27199 -0.05712 -0.20764 C -0.05451 -0.14282 -0.00972 -0.03426 -8.33333E-7 -3.7037E-7 " pathEditMode="relative" rAng="0" ptsTypes="aaaaaaaA">
                                      <p:cBhvr>
                                        <p:cTn id="25" dur="2900" fill="hold"/>
                                        <p:tgtEl>
                                          <p:spTgt spid="3532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50255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8055 -1.02593 C -0.06892 -0.98658 -0.05711 -0.94722 -0.05954 -0.89884 C -0.06197 -0.85047 -0.0927 -0.78634 -0.09513 -0.73542 C -0.09756 -0.68449 -0.08333 -0.64329 -0.07413 -0.59352 C -0.06492 -0.54375 -0.04131 -0.4838 -0.04027 -0.43658 C -0.03923 -0.38935 -0.06909 -0.35301 -0.0677 -0.30972 C -0.06631 -0.26644 -0.0434 -0.22801 -0.03211 -0.17639 C -0.02083 -0.12477 -0.00538 -0.02894 8.61111E-6 -1.85185E-6 " pathEditMode="relative" ptsTypes="aaaaaaaA">
                                      <p:cBhvr>
                                        <p:cTn id="27" dur="3000" fill="hold"/>
                                        <p:tgtEl>
                                          <p:spTgt spid="3532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1441 -1.02384 C -0.01666 -1.0243 -0.01892 -1.02476 -0.01441 -1.00671 C -0.00989 -0.98842 0.01337 -0.94953 0.01302 -0.91412 C 0.01268 -0.8787 -0.00729 -0.83055 -0.01614 -0.79398 C -0.025 -0.75717 -0.04184 -0.72476 -0.04028 -0.6949 C -0.03871 -0.66504 -0.01475 -0.63125 -0.00642 -0.61504 C 0.00191 -0.59884 0.01111 -0.61643 0.00972 -0.59791 C 0.00834 -0.57939 -0.01093 -0.53541 -0.01441 -0.50324 C -0.01788 -0.47106 -0.0151 -0.45092 -0.01128 -0.40439 C -0.00746 -0.3581 0.01198 -0.26851 0.00816 -0.22407 C 0.00434 -0.17963 -0.03246 -0.175 -0.03385 -0.13773 C -0.03524 -0.10046 -0.01771 -0.05023 8.67362E-19 -1.85185E-6 " pathEditMode="relative" ptsTypes="aaaaaaaaaaaA">
                                      <p:cBhvr>
                                        <p:cTn id="29" dur="5000" fill="hold"/>
                                        <p:tgtEl>
                                          <p:spTgt spid="3532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14357 -1.00648 C 0.15451 -0.9743 0.16545 -0.94212 0.16458 -0.91388 C 0.16371 -0.88564 0.14895 -0.8662 0.13871 -0.83657 C 0.12847 -0.80717 0.10451 -0.78564 0.10312 -0.73773 C 0.10173 -0.68981 0.13263 -0.60161 0.13055 -0.5486 C 0.12847 -0.49536 0.10295 -0.46666 0.09027 -0.41944 C 0.0776 -0.37245 0.07882 -0.31249 0.05486 -0.26458 C 0.0309 -0.21666 -0.0441 -0.17523 -0.0533 -0.13124 C -0.0625 -0.08726 -0.03125 -0.04374 2.77778E-6 5.18519E-6 " pathEditMode="relative" ptsTypes="aaaaaaaaA">
                                      <p:cBhvr>
                                        <p:cTn id="31" dur="5000" fill="hold"/>
                                        <p:tgtEl>
                                          <p:spTgt spid="353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3212 -0.92222 C 0.12153 -0.89652 0.11111 -0.87037 0.10972 -0.83634 C 0.10816 -0.80208 0.12292 -0.7618 0.1224 -0.71782 C 0.12205 -0.67384 0.10504 -0.62754 0.10643 -0.57152 C 0.10781 -0.51597 0.13854 -0.43657 0.13056 -0.38263 C 0.1224 -0.32824 0.07465 -0.29444 0.05799 -0.24699 C 0.04132 -0.19953 0.04028 -0.13958 0.03056 -0.09861 C 0.02084 -0.05717 0.01042 -0.02847 2.77778E-7 0.00024 " pathEditMode="relative" ptsTypes="aaaaaaaA">
                                      <p:cBhvr>
                                        <p:cTn id="33" dur="5000" fill="hold"/>
                                        <p:tgtEl>
                                          <p:spTgt spid="3532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0" presetClass="path" presetSubtype="0" repeatCount="indefinite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0.01719 -1.01968 C -0.02361 -0.98588 -0.03004 -0.95209 -0.02847 -0.91852 C -0.02691 -0.88496 -0.01198 -0.85255 -0.00747 -0.81783 C -0.00295 -0.78287 -0.00018 -0.74838 -0.00104 -0.70996 C -0.00191 -0.67153 -0.00799 -0.62269 -0.01233 -0.58774 C -0.01667 -0.55255 -0.02448 -0.53912 -0.02691 -0.49931 C -0.02934 -0.45949 -0.03091 -0.39815 -0.02691 -0.34862 C -0.02292 -0.29908 -0.01094 -0.24422 -0.00261 -0.20255 C 0.00573 -0.16112 0.02257 -0.13311 0.02309 -0.09931 C 0.02361 -0.06551 0.01198 -0.03287 0.00052 -0.00024 " pathEditMode="relative" ptsTypes="aaaaaaaaaA">
                                      <p:cBhvr>
                                        <p:cTn id="35" dur="5000" fill="hold"/>
                                        <p:tgtEl>
                                          <p:spTgt spid="3533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0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2413 -1.01297 C 0.01163 -0.97339 -0.00069 -0.9338 -0.00156 -0.89931 C -0.00243 -0.86436 0.00695 -0.84376 0.01927 -0.80441 C 0.0316 -0.76505 0.07049 -0.71667 0.07257 -0.66251 C 0.07465 -0.60834 0.04115 -0.52362 0.03229 -0.47964 C 0.02344 -0.43566 0.01615 -0.43589 0.01927 -0.39792 C 0.0224 -0.35996 0.04653 -0.28843 0.05156 -0.25163 C 0.0566 -0.21482 0.05781 -0.20441 0.05 -0.1764 C 0.04219 -0.14862 0.01285 -0.10695 0.00486 -0.08403 C -0.00312 -0.06112 0.00243 -0.05255 0.00156 -0.03866 C 0.0007 -0.02478 -5.55556E-7 -0.00579 -5.55556E-7 -7.03704E-6 " pathEditMode="relative" ptsTypes="aaaaaaaaaaA">
                                      <p:cBhvr>
                                        <p:cTn id="37" dur="5000" fill="hold"/>
                                        <p:tgtEl>
                                          <p:spTgt spid="3532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0" presetClass="path" presetSubtype="0" repeatCount="indefinite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13385 -1.02362 C -0.14566 -0.98519 -0.15729 -0.94654 -0.14514 -0.89237 C -0.13299 -0.8382 -0.07344 -0.75904 -0.06128 -0.69885 C -0.04913 -0.63867 -0.06215 -0.58751 -0.07257 -0.53126 C -0.08299 -0.47501 -0.12031 -0.41413 -0.12413 -0.36135 C -0.12795 -0.30857 -0.11076 -0.26066 -0.09514 -0.21506 C -0.07951 -0.16945 -0.04635 -0.12408 -0.03055 -0.0882 C -0.01476 -0.05232 -0.00746 -0.02617 -5.55556E-7 -5.18519E-6 " pathEditMode="relative" ptsTypes="aaaaaaaA">
                                      <p:cBhvr>
                                        <p:cTn id="39" dur="5000" fill="hold"/>
                                        <p:tgtEl>
                                          <p:spTgt spid="3532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0" presetClass="path" presetSubtype="0" repeatCount="indefinite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0.14531 -1.02153 C -0.15156 -0.99838 -0.15781 -0.975 -0.1533 -0.93982 C -0.14879 -0.90463 -0.12622 -0.85394 -0.11788 -0.81065 C -0.10955 -0.76736 -0.09983 -0.71806 -0.1033 -0.6794 C -0.10677 -0.64074 -0.12934 -0.61574 -0.13872 -0.57847 C -0.14809 -0.5412 -0.16233 -0.49954 -0.15972 -0.45579 C -0.15712 -0.41204 -0.1349 -0.35579 -0.12274 -0.31597 C -0.11059 -0.27616 -0.10538 -0.24468 -0.08715 -0.21713 C -0.06892 -0.18958 -0.0276 -0.18657 -0.01302 -0.15046 C 0.00156 -0.11435 0.00069 -0.05718 -8.33333E-7 -3.7037E-6 " pathEditMode="relative" ptsTypes="aaaaaaaaaA">
                                      <p:cBhvr>
                                        <p:cTn id="41" dur="5000" fill="hold"/>
                                        <p:tgtEl>
                                          <p:spTgt spid="3533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0" presetClass="path" presetSubtype="0" repeatCount="indefinite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0.07257 -1.00209 C 0.06267 -0.97477 0.05277 -0.94746 0.05486 -0.91621 C 0.05694 -0.88496 0.07378 -0.85371 0.08541 -0.81505 C 0.09705 -0.77686 0.12569 -0.72663 0.12413 -0.68612 C 0.12257 -0.64538 0.09548 -0.61204 0.07569 -0.56991 C 0.0559 -0.52801 0.0151 -0.46876 0.00486 -0.43426 C -0.00539 -0.39977 0.00798 -0.3963 0.01441 -0.36343 C 0.02083 -0.33079 0.03489 -0.27269 0.04357 -0.23889 C 0.05225 -0.2051 0.06857 -0.19723 0.06614 -0.16158 C 0.06371 -0.12547 0.03993 -0.05047 0.02899 -0.02362 C 0.01805 0.00324 0.00486 -0.00463 4.72222E-6 -8.88889E-6 " pathEditMode="relative" ptsTypes="aaaaaaaaaaA">
                                      <p:cBhvr>
                                        <p:cTn id="43" dur="5000" fill="hold"/>
                                        <p:tgtEl>
                                          <p:spTgt spid="3532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0" presetClass="path" presetSubtype="0" repeatCount="indefinite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12083 -1.01505 C 0.10417 -0.97014 0.08767 -0.925 0.09028 -0.8838 C 0.09288 -0.84259 0.1474 -0.81528 0.13698 -0.76759 C 0.12656 -0.71991 0.04878 -0.64653 0.02726 -0.59769 C 0.00573 -0.54884 -0.00417 -0.53032 0.00799 -0.47546 C 0.02014 -0.42014 0.10139 -0.34583 0.1 -0.26667 C 0.09861 -0.1875 0.01632 -0.04444 -5.55556E-7 -3.7037E-6 " pathEditMode="relative" ptsTypes="aaaaaaA">
                                      <p:cBhvr>
                                        <p:cTn id="45" dur="3900" fill="hold"/>
                                        <p:tgtEl>
                                          <p:spTgt spid="3532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0" presetClass="path" presetSubtype="0" repeatCount="indefinite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0.03541 -1.02361 C 0.02621 -0.98681 0.01718 -0.95 0.02743 -0.90533 C 0.03767 -0.86065 0.0835 -0.79422 0.0967 -0.75486 C 0.10989 -0.71551 0.121 -0.71852 0.10625 -0.66875 C 0.09149 -0.61898 0.02118 -0.53264 0.00798 -0.45602 C -0.00539 -0.3794 0.02708 -0.28449 0.02586 -0.20857 C 0.0243 -0.13264 0.01215 -0.06644 2.22222E-6 4.81481E-6 " pathEditMode="relative" ptsTypes="aaaaaaA">
                                      <p:cBhvr>
                                        <p:cTn id="47" dur="5000" fill="hold"/>
                                        <p:tgtEl>
                                          <p:spTgt spid="3532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3" grpId="0" build="p"/>
      <p:bldP spid="353283" grpId="1" build="allAtOnce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z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39" name="Picture 3" descr="estrella2"/>
          <p:cNvPicPr>
            <a:picLocks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58775"/>
            <a:ext cx="863600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PUREZA EN BLANCO">
  <a:themeElements>
    <a:clrScheme name="Feher_szimfon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Feher_szimfoni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Feher_szimfon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her_szimfoni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Feher_szimfonia">
  <a:themeElements>
    <a:clrScheme name="1_Feher_szimfon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Feher_szimfoni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1_Feher_szimfon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Feher_szimfoni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PUREZA EN BLANCO</Template>
  <TotalTime>1</TotalTime>
  <Words>89</Words>
  <Application>Microsoft Office PowerPoint</Application>
  <PresentationFormat>Presentación en pantalla (4:3)</PresentationFormat>
  <Paragraphs>72</Paragraphs>
  <Slides>69</Slides>
  <Notes>68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69</vt:i4>
      </vt:variant>
    </vt:vector>
  </HeadingPairs>
  <TitlesOfParts>
    <vt:vector size="72" baseType="lpstr">
      <vt:lpstr>LA PUREZA EN BLANCO</vt:lpstr>
      <vt:lpstr>1_Feher_szimfonia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Visto su: http://www.ppsamore.com/</dc:description>
  <cp:lastModifiedBy>Jose Luis</cp:lastModifiedBy>
  <cp:revision>1</cp:revision>
  <dcterms:created xsi:type="dcterms:W3CDTF">2019-08-08T08:14:34Z</dcterms:created>
  <dcterms:modified xsi:type="dcterms:W3CDTF">2019-08-08T08:15:50Z</dcterms:modified>
</cp:coreProperties>
</file>