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  <p:sldMasterId id="2147483698" r:id="rId2"/>
    <p:sldMasterId id="2147483809" r:id="rId3"/>
  </p:sldMasterIdLst>
  <p:notesMasterIdLst>
    <p:notesMasterId r:id="rId73"/>
  </p:notesMasterIdLst>
  <p:sldIdLst>
    <p:sldId id="327" r:id="rId4"/>
    <p:sldId id="343" r:id="rId5"/>
    <p:sldId id="357" r:id="rId6"/>
    <p:sldId id="398" r:id="rId7"/>
    <p:sldId id="416" r:id="rId8"/>
    <p:sldId id="385" r:id="rId9"/>
    <p:sldId id="421" r:id="rId10"/>
    <p:sldId id="403" r:id="rId11"/>
    <p:sldId id="330" r:id="rId12"/>
    <p:sldId id="331" r:id="rId13"/>
    <p:sldId id="332" r:id="rId14"/>
    <p:sldId id="334" r:id="rId15"/>
    <p:sldId id="335" r:id="rId16"/>
    <p:sldId id="336" r:id="rId17"/>
    <p:sldId id="337" r:id="rId18"/>
    <p:sldId id="338" r:id="rId19"/>
    <p:sldId id="340" r:id="rId20"/>
    <p:sldId id="347" r:id="rId21"/>
    <p:sldId id="348" r:id="rId22"/>
    <p:sldId id="352" r:id="rId23"/>
    <p:sldId id="354" r:id="rId24"/>
    <p:sldId id="355" r:id="rId25"/>
    <p:sldId id="358" r:id="rId26"/>
    <p:sldId id="359" r:id="rId27"/>
    <p:sldId id="361" r:id="rId28"/>
    <p:sldId id="362" r:id="rId29"/>
    <p:sldId id="363" r:id="rId30"/>
    <p:sldId id="364" r:id="rId31"/>
    <p:sldId id="366" r:id="rId32"/>
    <p:sldId id="368" r:id="rId33"/>
    <p:sldId id="370" r:id="rId34"/>
    <p:sldId id="371" r:id="rId35"/>
    <p:sldId id="372" r:id="rId36"/>
    <p:sldId id="373" r:id="rId37"/>
    <p:sldId id="374" r:id="rId38"/>
    <p:sldId id="375" r:id="rId39"/>
    <p:sldId id="377" r:id="rId40"/>
    <p:sldId id="378" r:id="rId41"/>
    <p:sldId id="379" r:id="rId42"/>
    <p:sldId id="380" r:id="rId43"/>
    <p:sldId id="382" r:id="rId44"/>
    <p:sldId id="383" r:id="rId45"/>
    <p:sldId id="384" r:id="rId46"/>
    <p:sldId id="386" r:id="rId47"/>
    <p:sldId id="387" r:id="rId48"/>
    <p:sldId id="389" r:id="rId49"/>
    <p:sldId id="391" r:id="rId50"/>
    <p:sldId id="393" r:id="rId51"/>
    <p:sldId id="394" r:id="rId52"/>
    <p:sldId id="395" r:id="rId53"/>
    <p:sldId id="397" r:id="rId54"/>
    <p:sldId id="399" r:id="rId55"/>
    <p:sldId id="401" r:id="rId56"/>
    <p:sldId id="404" r:id="rId57"/>
    <p:sldId id="406" r:id="rId58"/>
    <p:sldId id="407" r:id="rId59"/>
    <p:sldId id="408" r:id="rId60"/>
    <p:sldId id="410" r:id="rId61"/>
    <p:sldId id="412" r:id="rId62"/>
    <p:sldId id="413" r:id="rId63"/>
    <p:sldId id="414" r:id="rId64"/>
    <p:sldId id="415" r:id="rId65"/>
    <p:sldId id="417" r:id="rId66"/>
    <p:sldId id="419" r:id="rId67"/>
    <p:sldId id="420" r:id="rId68"/>
    <p:sldId id="422" r:id="rId69"/>
    <p:sldId id="423" r:id="rId70"/>
    <p:sldId id="424" r:id="rId71"/>
    <p:sldId id="425" r:id="rId7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V5m3rGhCLcXnbiG+NmvQ==" hashData="AoFcrifL/N+RKqNkkrS48H4F+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336699"/>
    <a:srgbClr val="A50021"/>
    <a:srgbClr val="CC0000"/>
    <a:srgbClr val="000000"/>
    <a:srgbClr val="B9E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33" autoAdjust="0"/>
    <p:restoredTop sz="94030" autoAdjust="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8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98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8A55D82-791C-4E01-A7D0-C93CAE57CE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1133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55843A91-A9BB-479E-8584-7785F9B6CF04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647E4C2-B35B-4CAB-BCB9-48FD5CE9D485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0C4969E-5310-4236-A786-637F029B653D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475DF60-E34D-4310-8EE5-CEC19A46EA51}" type="slidenum">
              <a:rPr lang="en-US" smtClean="0">
                <a:latin typeface="Arial" charset="0"/>
              </a:rPr>
              <a:pPr/>
              <a:t>4</a:t>
            </a:fld>
            <a:endParaRPr lang="en-US" smtClean="0">
              <a:latin typeface="Arial" charset="0"/>
            </a:endParaRPr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57A7193-7B65-45AB-B365-418B4E13EF18}" type="slidenum">
              <a:rPr lang="en-US" smtClean="0">
                <a:latin typeface="Arial" charset="0"/>
              </a:rPr>
              <a:pPr/>
              <a:t>5</a:t>
            </a:fld>
            <a:endParaRPr lang="en-US" smtClean="0">
              <a:latin typeface="Arial" charset="0"/>
            </a:endParaRPr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AC2331D-B6AB-4D50-9DC3-14608AAD3EC5}" type="slidenum">
              <a:rPr lang="en-US" smtClean="0">
                <a:latin typeface="Arial" charset="0"/>
              </a:rPr>
              <a:pPr/>
              <a:t>6</a:t>
            </a:fld>
            <a:endParaRPr lang="en-US" smtClean="0">
              <a:latin typeface="Arial" charset="0"/>
            </a:endParaRPr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78B1FCA-B1C3-42CF-9208-58D1948CD169}" type="slidenum">
              <a:rPr lang="en-US" smtClean="0">
                <a:latin typeface="Arial" charset="0"/>
              </a:rPr>
              <a:pPr/>
              <a:t>7</a:t>
            </a:fld>
            <a:endParaRPr lang="en-US" smtClean="0">
              <a:latin typeface="Arial" charset="0"/>
            </a:endParaRPr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E5EA9DA-5D9D-441B-909E-47F3E235BC32}" type="slidenum">
              <a:rPr lang="en-US" smtClean="0">
                <a:latin typeface="Arial" charset="0"/>
              </a:rPr>
              <a:pPr/>
              <a:t>8</a:t>
            </a:fld>
            <a:endParaRPr lang="en-US" smtClean="0">
              <a:latin typeface="Arial" charset="0"/>
            </a:endParaRPr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4757770-807D-45D4-8707-195477969795}" type="slidenum">
              <a:rPr lang="en-US" smtClean="0">
                <a:latin typeface="Arial" charset="0"/>
              </a:rPr>
              <a:pPr/>
              <a:t>9</a:t>
            </a:fld>
            <a:endParaRPr lang="en-US" smtClean="0">
              <a:latin typeface="Arial" charset="0"/>
            </a:endParaRPr>
          </a:p>
        </p:txBody>
      </p:sp>
      <p:sp>
        <p:nvSpPr>
          <p:cNvPr id="1013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D3167398-CB68-4836-A2C7-CDF6BAAFDC35}" type="slidenum">
              <a:rPr lang="en-US" smtClean="0">
                <a:latin typeface="Arial" charset="0"/>
              </a:rPr>
              <a:pPr/>
              <a:t>10</a:t>
            </a:fld>
            <a:endParaRPr lang="en-US" smtClean="0">
              <a:latin typeface="Arial" charset="0"/>
            </a:endParaRPr>
          </a:p>
        </p:txBody>
      </p:sp>
      <p:sp>
        <p:nvSpPr>
          <p:cNvPr id="1024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21BACC8-337D-41F0-8931-2DD3BBEB3C0C}" type="slidenum">
              <a:rPr lang="en-US" smtClean="0">
                <a:latin typeface="Arial" charset="0"/>
              </a:rPr>
              <a:pPr/>
              <a:t>11</a:t>
            </a:fld>
            <a:endParaRPr lang="en-US" smtClean="0">
              <a:latin typeface="Arial" charset="0"/>
            </a:endParaRPr>
          </a:p>
        </p:txBody>
      </p:sp>
      <p:sp>
        <p:nvSpPr>
          <p:cNvPr id="1034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D705085-567E-4CDF-860C-E2DE5A8026BC}" type="slidenum">
              <a:rPr lang="en-US" smtClean="0">
                <a:latin typeface="Arial" charset="0"/>
              </a:rPr>
              <a:pPr/>
              <a:t>12</a:t>
            </a:fld>
            <a:endParaRPr lang="en-US" smtClean="0">
              <a:latin typeface="Arial" charset="0"/>
            </a:endParaRPr>
          </a:p>
        </p:txBody>
      </p:sp>
      <p:sp>
        <p:nvSpPr>
          <p:cNvPr id="1044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F3EDFE76-ABE9-4FE2-A5F4-347CAED8CAF9}" type="slidenum">
              <a:rPr lang="en-US" smtClean="0">
                <a:latin typeface="Arial" charset="0"/>
              </a:rPr>
              <a:pPr/>
              <a:t>13</a:t>
            </a:fld>
            <a:endParaRPr lang="en-US" smtClean="0">
              <a:latin typeface="Arial" charset="0"/>
            </a:endParaRPr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D6EA0A87-4BA3-4E48-846F-776A2395E26D}" type="slidenum">
              <a:rPr lang="en-US" smtClean="0">
                <a:latin typeface="Arial" charset="0"/>
              </a:rPr>
              <a:pPr/>
              <a:t>14</a:t>
            </a:fld>
            <a:endParaRPr lang="en-US" smtClean="0">
              <a:latin typeface="Arial" charset="0"/>
            </a:endParaRPr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6B068C5-4247-48CE-AE1B-865929DCC666}" type="slidenum">
              <a:rPr lang="en-US" smtClean="0">
                <a:latin typeface="Arial" charset="0"/>
              </a:rPr>
              <a:pPr/>
              <a:t>15</a:t>
            </a:fld>
            <a:endParaRPr lang="en-US" smtClean="0">
              <a:latin typeface="Arial" charset="0"/>
            </a:endParaRPr>
          </a:p>
        </p:txBody>
      </p:sp>
      <p:sp>
        <p:nvSpPr>
          <p:cNvPr id="1075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84972E0-108E-4FFB-B4BE-22850A92BD34}" type="slidenum">
              <a:rPr lang="en-US" smtClean="0">
                <a:latin typeface="Arial" charset="0"/>
              </a:rPr>
              <a:pPr/>
              <a:t>16</a:t>
            </a:fld>
            <a:endParaRPr lang="en-US" smtClean="0">
              <a:latin typeface="Arial" charset="0"/>
            </a:endParaRPr>
          </a:p>
        </p:txBody>
      </p:sp>
      <p:sp>
        <p:nvSpPr>
          <p:cNvPr id="1085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BC237F0-1A1D-4467-93DD-EB78E3CE4999}" type="slidenum">
              <a:rPr lang="en-US" smtClean="0">
                <a:latin typeface="Arial" charset="0"/>
              </a:rPr>
              <a:pPr/>
              <a:t>17</a:t>
            </a:fld>
            <a:endParaRPr lang="en-US" smtClean="0">
              <a:latin typeface="Arial" charset="0"/>
            </a:endParaRPr>
          </a:p>
        </p:txBody>
      </p:sp>
      <p:sp>
        <p:nvSpPr>
          <p:cNvPr id="1095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F22206B-DBAB-4282-9C86-7B1D83A00ABC}" type="slidenum">
              <a:rPr lang="en-US" smtClean="0">
                <a:latin typeface="Arial" charset="0"/>
              </a:rPr>
              <a:pPr/>
              <a:t>18</a:t>
            </a:fld>
            <a:endParaRPr lang="en-US" smtClean="0">
              <a:latin typeface="Arial" charset="0"/>
            </a:endParaRPr>
          </a:p>
        </p:txBody>
      </p:sp>
      <p:sp>
        <p:nvSpPr>
          <p:cNvPr id="1105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7C3F637-BEE0-48BF-8DDF-0EBBCD7C9DBC}" type="slidenum">
              <a:rPr lang="en-US" smtClean="0">
                <a:latin typeface="Arial" charset="0"/>
              </a:rPr>
              <a:pPr/>
              <a:t>19</a:t>
            </a:fld>
            <a:endParaRPr lang="en-US" smtClean="0">
              <a:latin typeface="Arial" charset="0"/>
            </a:endParaRPr>
          </a:p>
        </p:txBody>
      </p:sp>
      <p:sp>
        <p:nvSpPr>
          <p:cNvPr id="1116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8A73329-D7D4-4648-8C95-14153DBDA410}" type="slidenum">
              <a:rPr lang="en-US" smtClean="0">
                <a:latin typeface="Arial" charset="0"/>
              </a:rPr>
              <a:pPr/>
              <a:t>20</a:t>
            </a:fld>
            <a:endParaRPr lang="en-US" smtClean="0">
              <a:latin typeface="Arial" charset="0"/>
            </a:endParaRPr>
          </a:p>
        </p:txBody>
      </p:sp>
      <p:sp>
        <p:nvSpPr>
          <p:cNvPr id="1126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F1A8F128-D4D7-4E88-A178-4708D3657B97}" type="slidenum">
              <a:rPr lang="en-US" smtClean="0">
                <a:latin typeface="Arial" charset="0"/>
              </a:rPr>
              <a:pPr/>
              <a:t>21</a:t>
            </a:fld>
            <a:endParaRPr lang="en-US" smtClean="0">
              <a:latin typeface="Arial" charset="0"/>
            </a:endParaRPr>
          </a:p>
        </p:txBody>
      </p:sp>
      <p:sp>
        <p:nvSpPr>
          <p:cNvPr id="1136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38D254C-0900-4912-94FD-567D3AC0D4C2}" type="slidenum">
              <a:rPr lang="en-US" smtClean="0">
                <a:latin typeface="Arial" charset="0"/>
              </a:rPr>
              <a:pPr/>
              <a:t>22</a:t>
            </a:fld>
            <a:endParaRPr lang="en-US" smtClean="0">
              <a:latin typeface="Arial" charset="0"/>
            </a:endParaRPr>
          </a:p>
        </p:txBody>
      </p:sp>
      <p:sp>
        <p:nvSpPr>
          <p:cNvPr id="1146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79FA214-24B1-47DB-85F2-DED47019495C}" type="slidenum">
              <a:rPr lang="en-US" smtClean="0">
                <a:latin typeface="Arial" charset="0"/>
              </a:rPr>
              <a:pPr/>
              <a:t>23</a:t>
            </a:fld>
            <a:endParaRPr lang="en-US" smtClean="0">
              <a:latin typeface="Arial" charset="0"/>
            </a:endParaRPr>
          </a:p>
        </p:txBody>
      </p:sp>
      <p:sp>
        <p:nvSpPr>
          <p:cNvPr id="1157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366DA4D-44C3-4AB8-9A5F-BA8727100825}" type="slidenum">
              <a:rPr lang="en-US" smtClean="0">
                <a:latin typeface="Arial" charset="0"/>
              </a:rPr>
              <a:pPr/>
              <a:t>24</a:t>
            </a:fld>
            <a:endParaRPr lang="en-US" smtClean="0">
              <a:latin typeface="Arial" charset="0"/>
            </a:endParaRPr>
          </a:p>
        </p:txBody>
      </p:sp>
      <p:sp>
        <p:nvSpPr>
          <p:cNvPr id="1167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4998A2A-F5EC-401C-9CC2-32AE9B293310}" type="slidenum">
              <a:rPr lang="en-US" smtClean="0">
                <a:latin typeface="Arial" charset="0"/>
              </a:rPr>
              <a:pPr/>
              <a:t>25</a:t>
            </a:fld>
            <a:endParaRPr lang="en-US" smtClean="0">
              <a:latin typeface="Arial" charset="0"/>
            </a:endParaRPr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1E65FE1-5619-4EE4-A331-E8EE5DD54DF6}" type="slidenum">
              <a:rPr lang="en-US" smtClean="0">
                <a:latin typeface="Arial" charset="0"/>
              </a:rPr>
              <a:pPr/>
              <a:t>26</a:t>
            </a:fld>
            <a:endParaRPr lang="en-US" smtClean="0">
              <a:latin typeface="Arial" charset="0"/>
            </a:endParaRPr>
          </a:p>
        </p:txBody>
      </p:sp>
      <p:sp>
        <p:nvSpPr>
          <p:cNvPr id="1187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82EBABA-CFEB-4380-BC8F-257674AA6E1E}" type="slidenum">
              <a:rPr lang="en-US" smtClean="0">
                <a:latin typeface="Arial" charset="0"/>
              </a:rPr>
              <a:pPr/>
              <a:t>27</a:t>
            </a:fld>
            <a:endParaRPr lang="en-US" smtClean="0">
              <a:latin typeface="Arial" charset="0"/>
            </a:endParaRPr>
          </a:p>
        </p:txBody>
      </p:sp>
      <p:sp>
        <p:nvSpPr>
          <p:cNvPr id="1198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67BEBAB-B5D0-43AB-AB51-E52CC3D50C0E}" type="slidenum">
              <a:rPr lang="en-US" smtClean="0">
                <a:latin typeface="Arial" charset="0"/>
              </a:rPr>
              <a:pPr/>
              <a:t>28</a:t>
            </a:fld>
            <a:endParaRPr lang="en-US" smtClean="0">
              <a:latin typeface="Arial" charset="0"/>
            </a:endParaRPr>
          </a:p>
        </p:txBody>
      </p:sp>
      <p:sp>
        <p:nvSpPr>
          <p:cNvPr id="1208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6553512-EE21-439D-ABBB-1E8B7DC5D252}" type="slidenum">
              <a:rPr lang="en-US" smtClean="0">
                <a:latin typeface="Arial" charset="0"/>
              </a:rPr>
              <a:pPr/>
              <a:t>29</a:t>
            </a:fld>
            <a:endParaRPr lang="en-US" smtClean="0">
              <a:latin typeface="Arial" charset="0"/>
            </a:endParaRPr>
          </a:p>
        </p:txBody>
      </p:sp>
      <p:sp>
        <p:nvSpPr>
          <p:cNvPr id="1218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A92AAFB7-029E-42E8-91D0-0B6D6254B7D4}" type="slidenum">
              <a:rPr lang="en-US" smtClean="0">
                <a:latin typeface="Arial" charset="0"/>
              </a:rPr>
              <a:pPr/>
              <a:t>30</a:t>
            </a:fld>
            <a:endParaRPr lang="en-US" smtClean="0">
              <a:latin typeface="Arial" charset="0"/>
            </a:endParaRPr>
          </a:p>
        </p:txBody>
      </p:sp>
      <p:sp>
        <p:nvSpPr>
          <p:cNvPr id="1228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106D83B-D65E-4719-AC34-615D357B5460}" type="slidenum">
              <a:rPr lang="en-US" smtClean="0">
                <a:latin typeface="Arial" charset="0"/>
              </a:rPr>
              <a:pPr/>
              <a:t>31</a:t>
            </a:fld>
            <a:endParaRPr lang="en-US" smtClean="0">
              <a:latin typeface="Arial" charset="0"/>
            </a:endParaRPr>
          </a:p>
        </p:txBody>
      </p:sp>
      <p:sp>
        <p:nvSpPr>
          <p:cNvPr id="1239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09F9B34-544E-4F3D-9638-7206E1B82709}" type="slidenum">
              <a:rPr lang="en-US" smtClean="0">
                <a:latin typeface="Arial" charset="0"/>
              </a:rPr>
              <a:pPr/>
              <a:t>32</a:t>
            </a:fld>
            <a:endParaRPr lang="en-US" smtClean="0">
              <a:latin typeface="Arial" charset="0"/>
            </a:endParaRPr>
          </a:p>
        </p:txBody>
      </p:sp>
      <p:sp>
        <p:nvSpPr>
          <p:cNvPr id="1249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027D413-7564-461B-974E-2D7F3AE13D8E}" type="slidenum">
              <a:rPr lang="en-US" smtClean="0">
                <a:latin typeface="Arial" charset="0"/>
              </a:rPr>
              <a:pPr/>
              <a:t>33</a:t>
            </a:fld>
            <a:endParaRPr lang="en-US" smtClean="0">
              <a:latin typeface="Arial" charset="0"/>
            </a:endParaRPr>
          </a:p>
        </p:txBody>
      </p:sp>
      <p:sp>
        <p:nvSpPr>
          <p:cNvPr id="1259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19C9F143-62E1-4368-9305-31425FBC223B}" type="slidenum">
              <a:rPr lang="en-US" smtClean="0">
                <a:latin typeface="Arial" charset="0"/>
              </a:rPr>
              <a:pPr/>
              <a:t>34</a:t>
            </a:fld>
            <a:endParaRPr lang="en-US" smtClean="0">
              <a:latin typeface="Arial" charset="0"/>
            </a:endParaRPr>
          </a:p>
        </p:txBody>
      </p:sp>
      <p:sp>
        <p:nvSpPr>
          <p:cNvPr id="1269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AE8EA20-C6F5-4B48-8309-67D5BEDD3225}" type="slidenum">
              <a:rPr lang="en-US" smtClean="0">
                <a:latin typeface="Arial" charset="0"/>
              </a:rPr>
              <a:pPr/>
              <a:t>35</a:t>
            </a:fld>
            <a:endParaRPr lang="en-US" smtClean="0">
              <a:latin typeface="Arial" charset="0"/>
            </a:endParaRPr>
          </a:p>
        </p:txBody>
      </p:sp>
      <p:sp>
        <p:nvSpPr>
          <p:cNvPr id="1280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4659E75-39F6-471E-98F8-AA1D929BB6CA}" type="slidenum">
              <a:rPr lang="en-US" smtClean="0">
                <a:latin typeface="Arial" charset="0"/>
              </a:rPr>
              <a:pPr/>
              <a:t>36</a:t>
            </a:fld>
            <a:endParaRPr lang="en-US" smtClean="0">
              <a:latin typeface="Arial" charset="0"/>
            </a:endParaRPr>
          </a:p>
        </p:txBody>
      </p:sp>
      <p:sp>
        <p:nvSpPr>
          <p:cNvPr id="1290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35DECC3-556B-430B-BDEF-E32079B5950F}" type="slidenum">
              <a:rPr lang="en-US" smtClean="0">
                <a:latin typeface="Arial" charset="0"/>
              </a:rPr>
              <a:pPr/>
              <a:t>37</a:t>
            </a:fld>
            <a:endParaRPr lang="en-US" smtClean="0">
              <a:latin typeface="Arial" charset="0"/>
            </a:endParaRPr>
          </a:p>
        </p:txBody>
      </p:sp>
      <p:sp>
        <p:nvSpPr>
          <p:cNvPr id="1300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40D38FA-D984-44D0-B130-44A5C5E47413}" type="slidenum">
              <a:rPr lang="en-US" smtClean="0">
                <a:latin typeface="Arial" charset="0"/>
              </a:rPr>
              <a:pPr/>
              <a:t>38</a:t>
            </a:fld>
            <a:endParaRPr lang="en-US" smtClean="0">
              <a:latin typeface="Arial" charset="0"/>
            </a:endParaRPr>
          </a:p>
        </p:txBody>
      </p:sp>
      <p:sp>
        <p:nvSpPr>
          <p:cNvPr id="1310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6BD571A-285E-4E12-80BC-3CCCA8C5E59A}" type="slidenum">
              <a:rPr lang="en-US" smtClean="0">
                <a:latin typeface="Arial" charset="0"/>
              </a:rPr>
              <a:pPr/>
              <a:t>39</a:t>
            </a:fld>
            <a:endParaRPr lang="en-US" smtClean="0">
              <a:latin typeface="Arial" charset="0"/>
            </a:endParaRPr>
          </a:p>
        </p:txBody>
      </p:sp>
      <p:sp>
        <p:nvSpPr>
          <p:cNvPr id="132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7AB595F-98B6-4687-97EF-3324AEF28B31}" type="slidenum">
              <a:rPr lang="en-US" smtClean="0">
                <a:latin typeface="Arial" charset="0"/>
              </a:rPr>
              <a:pPr/>
              <a:t>40</a:t>
            </a:fld>
            <a:endParaRPr lang="en-US" smtClean="0">
              <a:latin typeface="Arial" charset="0"/>
            </a:endParaRPr>
          </a:p>
        </p:txBody>
      </p:sp>
      <p:sp>
        <p:nvSpPr>
          <p:cNvPr id="133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EE8BF4D-6890-4293-A8A1-7C20EE70C753}" type="slidenum">
              <a:rPr lang="en-US" smtClean="0">
                <a:latin typeface="Arial" charset="0"/>
              </a:rPr>
              <a:pPr/>
              <a:t>41</a:t>
            </a:fld>
            <a:endParaRPr lang="en-US" smtClean="0">
              <a:latin typeface="Arial" charset="0"/>
            </a:endParaRPr>
          </a:p>
        </p:txBody>
      </p:sp>
      <p:sp>
        <p:nvSpPr>
          <p:cNvPr id="1341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3BEB3FD-567F-4B27-967B-EDAD017BDD2C}" type="slidenum">
              <a:rPr lang="en-US" smtClean="0">
                <a:latin typeface="Arial" charset="0"/>
              </a:rPr>
              <a:pPr/>
              <a:t>42</a:t>
            </a:fld>
            <a:endParaRPr lang="en-US" smtClean="0">
              <a:latin typeface="Arial" charset="0"/>
            </a:endParaRPr>
          </a:p>
        </p:txBody>
      </p:sp>
      <p:sp>
        <p:nvSpPr>
          <p:cNvPr id="1351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370D42D-B683-40C4-8396-DE5B02AB2DA8}" type="slidenum">
              <a:rPr lang="en-US" smtClean="0">
                <a:latin typeface="Arial" charset="0"/>
              </a:rPr>
              <a:pPr/>
              <a:t>43</a:t>
            </a:fld>
            <a:endParaRPr lang="en-US" smtClean="0">
              <a:latin typeface="Arial" charset="0"/>
            </a:endParaRPr>
          </a:p>
        </p:txBody>
      </p:sp>
      <p:sp>
        <p:nvSpPr>
          <p:cNvPr id="136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11D30F8-55CF-4E38-A9F2-1D59EABF801E}" type="slidenum">
              <a:rPr lang="en-US" smtClean="0">
                <a:latin typeface="Arial" charset="0"/>
              </a:rPr>
              <a:pPr/>
              <a:t>44</a:t>
            </a:fld>
            <a:endParaRPr lang="en-US" smtClean="0">
              <a:latin typeface="Arial" charset="0"/>
            </a:endParaRPr>
          </a:p>
        </p:txBody>
      </p:sp>
      <p:sp>
        <p:nvSpPr>
          <p:cNvPr id="1372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D800356-906C-4F98-BD07-5D22185F8ABF}" type="slidenum">
              <a:rPr lang="en-US" smtClean="0">
                <a:latin typeface="Arial" charset="0"/>
              </a:rPr>
              <a:pPr/>
              <a:t>45</a:t>
            </a:fld>
            <a:endParaRPr lang="en-US" smtClean="0">
              <a:latin typeface="Arial" charset="0"/>
            </a:endParaRPr>
          </a:p>
        </p:txBody>
      </p:sp>
      <p:sp>
        <p:nvSpPr>
          <p:cNvPr id="1382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DBAC7838-84F0-42FB-BEED-9503D6410F26}" type="slidenum">
              <a:rPr lang="en-US" smtClean="0">
                <a:latin typeface="Arial" charset="0"/>
              </a:rPr>
              <a:pPr/>
              <a:t>46</a:t>
            </a:fld>
            <a:endParaRPr lang="en-US" smtClean="0">
              <a:latin typeface="Arial" charset="0"/>
            </a:endParaRPr>
          </a:p>
        </p:txBody>
      </p:sp>
      <p:sp>
        <p:nvSpPr>
          <p:cNvPr id="139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30B9C59-F06F-4126-ABAB-6488C06C1D06}" type="slidenum">
              <a:rPr lang="en-US" smtClean="0">
                <a:latin typeface="Arial" charset="0"/>
              </a:rPr>
              <a:pPr/>
              <a:t>47</a:t>
            </a:fld>
            <a:endParaRPr lang="en-US" smtClean="0">
              <a:latin typeface="Arial" charset="0"/>
            </a:endParaRPr>
          </a:p>
        </p:txBody>
      </p:sp>
      <p:sp>
        <p:nvSpPr>
          <p:cNvPr id="140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33AA76F-B86B-4A5F-8926-BB40AF275FFB}" type="slidenum">
              <a:rPr lang="en-US" smtClean="0">
                <a:latin typeface="Arial" charset="0"/>
              </a:rPr>
              <a:pPr/>
              <a:t>48</a:t>
            </a:fld>
            <a:endParaRPr lang="en-US" smtClean="0">
              <a:latin typeface="Arial" charset="0"/>
            </a:endParaRPr>
          </a:p>
        </p:txBody>
      </p:sp>
      <p:sp>
        <p:nvSpPr>
          <p:cNvPr id="141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05BE2B6-4E15-4EFF-9D00-8BFC8A5A99E4}" type="slidenum">
              <a:rPr lang="en-US" smtClean="0">
                <a:latin typeface="Arial" charset="0"/>
              </a:rPr>
              <a:pPr/>
              <a:t>49</a:t>
            </a:fld>
            <a:endParaRPr lang="en-US" smtClean="0">
              <a:latin typeface="Arial" charset="0"/>
            </a:endParaRPr>
          </a:p>
        </p:txBody>
      </p:sp>
      <p:sp>
        <p:nvSpPr>
          <p:cNvPr id="142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715D202-20EC-43B6-BAA7-B1057B391A6D}" type="slidenum">
              <a:rPr lang="en-US" smtClean="0">
                <a:latin typeface="Arial" charset="0"/>
              </a:rPr>
              <a:pPr/>
              <a:t>50</a:t>
            </a:fld>
            <a:endParaRPr lang="en-US" smtClean="0">
              <a:latin typeface="Arial" charset="0"/>
            </a:endParaRPr>
          </a:p>
        </p:txBody>
      </p:sp>
      <p:sp>
        <p:nvSpPr>
          <p:cNvPr id="143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7123309-7388-4F89-A7BD-1AC8B0DDE17D}" type="slidenum">
              <a:rPr lang="en-US" smtClean="0">
                <a:latin typeface="Arial" charset="0"/>
              </a:rPr>
              <a:pPr/>
              <a:t>51</a:t>
            </a:fld>
            <a:endParaRPr lang="en-US" smtClean="0">
              <a:latin typeface="Arial" charset="0"/>
            </a:endParaRPr>
          </a:p>
        </p:txBody>
      </p:sp>
      <p:sp>
        <p:nvSpPr>
          <p:cNvPr id="144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1A95FDA5-0B9B-47E1-811F-E0C0FE1DFF17}" type="slidenum">
              <a:rPr lang="en-US" smtClean="0">
                <a:latin typeface="Arial" charset="0"/>
              </a:rPr>
              <a:pPr/>
              <a:t>52</a:t>
            </a:fld>
            <a:endParaRPr lang="en-US" smtClean="0">
              <a:latin typeface="Arial" charset="0"/>
            </a:endParaRPr>
          </a:p>
        </p:txBody>
      </p:sp>
      <p:sp>
        <p:nvSpPr>
          <p:cNvPr id="145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3950200-E0E4-49AC-BC25-CBB15FD7FF43}" type="slidenum">
              <a:rPr lang="en-US" smtClean="0">
                <a:latin typeface="Arial" charset="0"/>
              </a:rPr>
              <a:pPr/>
              <a:t>53</a:t>
            </a:fld>
            <a:endParaRPr lang="en-US" smtClean="0">
              <a:latin typeface="Arial" charset="0"/>
            </a:endParaRPr>
          </a:p>
        </p:txBody>
      </p:sp>
      <p:sp>
        <p:nvSpPr>
          <p:cNvPr id="146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A07F6FF3-BE31-480A-8349-637F7FD770FE}" type="slidenum">
              <a:rPr lang="en-US" smtClean="0">
                <a:latin typeface="Arial" charset="0"/>
              </a:rPr>
              <a:pPr/>
              <a:t>54</a:t>
            </a:fld>
            <a:endParaRPr lang="en-US" smtClean="0">
              <a:latin typeface="Arial" charset="0"/>
            </a:endParaRPr>
          </a:p>
        </p:txBody>
      </p:sp>
      <p:sp>
        <p:nvSpPr>
          <p:cNvPr id="147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BF2E264-28F1-4D46-A1AB-0CDE6DA90563}" type="slidenum">
              <a:rPr lang="en-US" smtClean="0">
                <a:latin typeface="Arial" charset="0"/>
              </a:rPr>
              <a:pPr/>
              <a:t>55</a:t>
            </a:fld>
            <a:endParaRPr lang="en-US" smtClean="0">
              <a:latin typeface="Arial" charset="0"/>
            </a:endParaRPr>
          </a:p>
        </p:txBody>
      </p:sp>
      <p:sp>
        <p:nvSpPr>
          <p:cNvPr id="148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84A8972-007A-44F8-BA64-0D5CFA79B09A}" type="slidenum">
              <a:rPr lang="en-US" smtClean="0">
                <a:latin typeface="Arial" charset="0"/>
              </a:rPr>
              <a:pPr/>
              <a:t>56</a:t>
            </a:fld>
            <a:endParaRPr lang="en-US" smtClean="0">
              <a:latin typeface="Arial" charset="0"/>
            </a:endParaRPr>
          </a:p>
        </p:txBody>
      </p:sp>
      <p:sp>
        <p:nvSpPr>
          <p:cNvPr id="149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41E8265-7D38-4D1D-9710-B6A0B155AC1B}" type="slidenum">
              <a:rPr lang="en-US" smtClean="0">
                <a:latin typeface="Arial" charset="0"/>
              </a:rPr>
              <a:pPr/>
              <a:t>57</a:t>
            </a:fld>
            <a:endParaRPr lang="en-US" smtClean="0">
              <a:latin typeface="Arial" charset="0"/>
            </a:endParaRPr>
          </a:p>
        </p:txBody>
      </p:sp>
      <p:sp>
        <p:nvSpPr>
          <p:cNvPr id="150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7A31DD1-98BA-4365-AA64-98EAAC69E568}" type="slidenum">
              <a:rPr lang="en-US" smtClean="0">
                <a:latin typeface="Arial" charset="0"/>
              </a:rPr>
              <a:pPr/>
              <a:t>58</a:t>
            </a:fld>
            <a:endParaRPr lang="en-US" smtClean="0">
              <a:latin typeface="Arial" charset="0"/>
            </a:endParaRPr>
          </a:p>
        </p:txBody>
      </p:sp>
      <p:sp>
        <p:nvSpPr>
          <p:cNvPr id="151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5293DD26-E7CC-4013-8B92-70760C603E9A}" type="slidenum">
              <a:rPr lang="en-US" smtClean="0">
                <a:latin typeface="Arial" charset="0"/>
              </a:rPr>
              <a:pPr/>
              <a:t>59</a:t>
            </a:fld>
            <a:endParaRPr lang="en-US" smtClean="0">
              <a:latin typeface="Arial" charset="0"/>
            </a:endParaRPr>
          </a:p>
        </p:txBody>
      </p:sp>
      <p:sp>
        <p:nvSpPr>
          <p:cNvPr id="152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B2125B5-21AD-4888-AEF5-D32E13AFE710}" type="slidenum">
              <a:rPr lang="en-US" smtClean="0">
                <a:latin typeface="Arial" charset="0"/>
              </a:rPr>
              <a:pPr/>
              <a:t>60</a:t>
            </a:fld>
            <a:endParaRPr lang="en-US" smtClean="0">
              <a:latin typeface="Arial" charset="0"/>
            </a:endParaRPr>
          </a:p>
        </p:txBody>
      </p:sp>
      <p:sp>
        <p:nvSpPr>
          <p:cNvPr id="153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3EC1536-5C48-42F8-995D-AF8DE1F82420}" type="slidenum">
              <a:rPr lang="en-US" smtClean="0">
                <a:latin typeface="Arial" charset="0"/>
              </a:rPr>
              <a:pPr/>
              <a:t>61</a:t>
            </a:fld>
            <a:endParaRPr lang="en-US" smtClean="0">
              <a:latin typeface="Arial" charset="0"/>
            </a:endParaRPr>
          </a:p>
        </p:txBody>
      </p:sp>
      <p:sp>
        <p:nvSpPr>
          <p:cNvPr id="154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F463DE0-8FA8-4B9E-8DF7-C3A88D43F528}" type="slidenum">
              <a:rPr lang="en-US" smtClean="0">
                <a:latin typeface="Arial" charset="0"/>
              </a:rPr>
              <a:pPr/>
              <a:t>62</a:t>
            </a:fld>
            <a:endParaRPr lang="en-US" smtClean="0">
              <a:latin typeface="Arial" charset="0"/>
            </a:endParaRPr>
          </a:p>
        </p:txBody>
      </p:sp>
      <p:sp>
        <p:nvSpPr>
          <p:cNvPr id="155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6456DF7-988D-4B0B-9F38-AE52405FFA6D}" type="slidenum">
              <a:rPr lang="en-US" smtClean="0">
                <a:latin typeface="Arial" charset="0"/>
              </a:rPr>
              <a:pPr/>
              <a:t>63</a:t>
            </a:fld>
            <a:endParaRPr lang="en-US" smtClean="0">
              <a:latin typeface="Arial" charset="0"/>
            </a:endParaRPr>
          </a:p>
        </p:txBody>
      </p:sp>
      <p:sp>
        <p:nvSpPr>
          <p:cNvPr id="156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24B592B-64F4-4AEC-9866-BD37CA0C943C}" type="slidenum">
              <a:rPr lang="en-US" smtClean="0">
                <a:latin typeface="Arial" charset="0"/>
              </a:rPr>
              <a:pPr/>
              <a:t>64</a:t>
            </a:fld>
            <a:endParaRPr lang="en-US" smtClean="0">
              <a:latin typeface="Arial" charset="0"/>
            </a:endParaRPr>
          </a:p>
        </p:txBody>
      </p:sp>
      <p:sp>
        <p:nvSpPr>
          <p:cNvPr id="157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F566D2C-A5F8-4FF3-BB07-A986FCE7DA7D}" type="slidenum">
              <a:rPr lang="en-US" smtClean="0">
                <a:latin typeface="Arial" charset="0"/>
              </a:rPr>
              <a:pPr/>
              <a:t>65</a:t>
            </a:fld>
            <a:endParaRPr lang="en-US" smtClean="0">
              <a:latin typeface="Arial" charset="0"/>
            </a:endParaRPr>
          </a:p>
        </p:txBody>
      </p:sp>
      <p:sp>
        <p:nvSpPr>
          <p:cNvPr id="158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3CE50A0-C210-4625-B23D-57D01C175C41}" type="slidenum">
              <a:rPr lang="en-US" smtClean="0">
                <a:latin typeface="Arial" charset="0"/>
              </a:rPr>
              <a:pPr/>
              <a:t>66</a:t>
            </a:fld>
            <a:endParaRPr lang="en-US" smtClean="0">
              <a:latin typeface="Arial" charset="0"/>
            </a:endParaRPr>
          </a:p>
        </p:txBody>
      </p:sp>
      <p:sp>
        <p:nvSpPr>
          <p:cNvPr id="159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1E540651-6211-4501-85F4-646DA52CA2FA}" type="slidenum">
              <a:rPr lang="en-US" smtClean="0">
                <a:latin typeface="Arial" charset="0"/>
              </a:rPr>
              <a:pPr/>
              <a:t>67</a:t>
            </a:fld>
            <a:endParaRPr lang="en-US" smtClean="0">
              <a:latin typeface="Arial" charset="0"/>
            </a:endParaRPr>
          </a:p>
        </p:txBody>
      </p:sp>
      <p:sp>
        <p:nvSpPr>
          <p:cNvPr id="160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4407DD3-16B6-4AAB-A7DD-9FC7DC4A6F7A}" type="slidenum">
              <a:rPr lang="en-US" smtClean="0">
                <a:latin typeface="Arial" charset="0"/>
              </a:rPr>
              <a:pPr/>
              <a:t>68</a:t>
            </a:fld>
            <a:endParaRPr lang="en-US" smtClean="0">
              <a:latin typeface="Arial" charset="0"/>
            </a:endParaRPr>
          </a:p>
        </p:txBody>
      </p:sp>
      <p:sp>
        <p:nvSpPr>
          <p:cNvPr id="161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B228B-6E72-4844-8828-550F16F0EE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33531"/>
      </p:ext>
    </p:extLst>
  </p:cSld>
  <p:clrMapOvr>
    <a:masterClrMapping/>
  </p:clrMapOvr>
  <p:transition spd="slow" advTm="4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02EE3-7951-4197-B4E0-25D9D081DD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858155"/>
      </p:ext>
    </p:extLst>
  </p:cSld>
  <p:clrMapOvr>
    <a:masterClrMapping/>
  </p:clrMapOvr>
  <p:transition spd="slow" advTm="4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C66CB-60F0-424C-90C7-F837EA30C7F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082014"/>
      </p:ext>
    </p:extLst>
  </p:cSld>
  <p:clrMapOvr>
    <a:masterClrMapping/>
  </p:clrMapOvr>
  <p:transition spd="slow" advTm="4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9181B-86C1-4719-8DD6-A2314F50F3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5599"/>
      </p:ext>
    </p:extLst>
  </p:cSld>
  <p:clrMapOvr>
    <a:masterClrMapping/>
  </p:clrMapOvr>
  <p:transition spd="slow" advTm="4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081DA-2831-48F5-B0A6-7D464850E5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55633"/>
      </p:ext>
    </p:extLst>
  </p:cSld>
  <p:clrMapOvr>
    <a:masterClrMapping/>
  </p:clrMapOvr>
  <p:transition spd="slow" advTm="4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F6115-715C-4F40-8B7C-23DDD70ECA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904351"/>
      </p:ext>
    </p:extLst>
  </p:cSld>
  <p:clrMapOvr>
    <a:masterClrMapping/>
  </p:clrMapOvr>
  <p:transition spd="slow" advTm="4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3E2FD-6521-4CE2-B37B-EB24C2D679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764379"/>
      </p:ext>
    </p:extLst>
  </p:cSld>
  <p:clrMapOvr>
    <a:masterClrMapping/>
  </p:clrMapOvr>
  <p:transition spd="slow" advTm="4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2663B-8714-4C06-A51A-80A97D706C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63338"/>
      </p:ext>
    </p:extLst>
  </p:cSld>
  <p:clrMapOvr>
    <a:masterClrMapping/>
  </p:clrMapOvr>
  <p:transition spd="slow" advTm="4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4D677-6AAD-4633-8BA3-3CB8BD92B3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293585"/>
      </p:ext>
    </p:extLst>
  </p:cSld>
  <p:clrMapOvr>
    <a:masterClrMapping/>
  </p:clrMapOvr>
  <p:transition spd="slow" advTm="4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58CA-39BE-41F0-B503-6374B06C23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759188"/>
      </p:ext>
    </p:extLst>
  </p:cSld>
  <p:clrMapOvr>
    <a:masterClrMapping/>
  </p:clrMapOvr>
  <p:transition spd="slow" advTm="4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33BFB-F04F-4046-8B7C-809E2F188FC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554847"/>
      </p:ext>
    </p:extLst>
  </p:cSld>
  <p:clrMapOvr>
    <a:masterClrMapping/>
  </p:clrMapOvr>
  <p:transition spd="slow" advTm="4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261E8-BCA0-4C1A-8E20-BEB5B64671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696842"/>
      </p:ext>
    </p:extLst>
  </p:cSld>
  <p:clrMapOvr>
    <a:masterClrMapping/>
  </p:clrMapOvr>
  <p:transition spd="slow" advTm="4000">
    <p:zoom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1997-E7BB-4204-B7EC-669C755F75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811818"/>
      </p:ext>
    </p:extLst>
  </p:cSld>
  <p:clrMapOvr>
    <a:masterClrMapping/>
  </p:clrMapOvr>
  <p:transition spd="slow" advTm="4000">
    <p:zoom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91271-3A0F-41FB-A7E2-707E265A39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720073"/>
      </p:ext>
    </p:extLst>
  </p:cSld>
  <p:clrMapOvr>
    <a:masterClrMapping/>
  </p:clrMapOvr>
  <p:transition spd="slow" advTm="4000">
    <p:zoom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09184-4A09-4E99-BC57-7129574DF3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336585"/>
      </p:ext>
    </p:extLst>
  </p:cSld>
  <p:clrMapOvr>
    <a:masterClrMapping/>
  </p:clrMapOvr>
  <p:transition spd="slow" advTm="4000">
    <p:zoom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68851-4BDE-42BF-9797-BD1C5DD212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778946"/>
      </p:ext>
    </p:extLst>
  </p:cSld>
  <p:clrMapOvr>
    <a:masterClrMapping/>
  </p:clrMapOvr>
  <p:transition spd="slow" advTm="4000">
    <p:zoom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9CC4A-4574-4D7B-8107-05300DBB92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633362"/>
      </p:ext>
    </p:extLst>
  </p:cSld>
  <p:clrMapOvr>
    <a:masterClrMapping/>
  </p:clrMapOvr>
  <p:transition spd="slow" advTm="4000">
    <p:zoom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53A0A-46C3-484D-B262-A32789B1A5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069276"/>
      </p:ext>
    </p:extLst>
  </p:cSld>
  <p:clrMapOvr>
    <a:masterClrMapping/>
  </p:clrMapOvr>
  <p:transition spd="slow" advTm="4000">
    <p:zoom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8282E-B097-4F6C-A23E-56412DA8852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877641"/>
      </p:ext>
    </p:extLst>
  </p:cSld>
  <p:clrMapOvr>
    <a:masterClrMapping/>
  </p:clrMapOvr>
  <p:transition spd="slow" advTm="4000">
    <p:zoom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C050D-A547-4EA6-A85A-8CE7D6641A6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365607"/>
      </p:ext>
    </p:extLst>
  </p:cSld>
  <p:clrMapOvr>
    <a:masterClrMapping/>
  </p:clrMapOvr>
  <p:transition spd="slow" advTm="4000">
    <p:zoom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EABD0-C165-4DD8-9989-0E323D5579C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360930"/>
      </p:ext>
    </p:extLst>
  </p:cSld>
  <p:clrMapOvr>
    <a:masterClrMapping/>
  </p:clrMapOvr>
  <p:transition spd="slow" advTm="4000">
    <p:zoom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DF18F-141D-47FD-B350-6AC0DBAE5E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6717"/>
      </p:ext>
    </p:extLst>
  </p:cSld>
  <p:clrMapOvr>
    <a:masterClrMapping/>
  </p:clrMapOvr>
  <p:transition spd="slow" advTm="4000">
    <p:zoom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899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psamore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hyperlink" Target="http://www.ppsamore.com/" TargetMode="Externa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2549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49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49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D3EA5E9E-DB95-4FF0-A6F6-E53E392480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pic>
        <p:nvPicPr>
          <p:cNvPr id="1031" name="Picture 7" descr="logo4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ransition spd="slow" advTm="4000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258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7717602D-24F9-4614-A286-AA77FFFE83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pic>
        <p:nvPicPr>
          <p:cNvPr id="2055" name="Picture 7" descr="logo4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ransition spd="slow" advTm="4000">
    <p:zoom dir="in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8.gi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icture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613" y="6477000"/>
            <a:ext cx="2524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250825" y="1187450"/>
            <a:ext cx="8456613" cy="41386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 dirty="0">
                <a:solidFill>
                  <a:srgbClr val="FFFF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VivaldiD"/>
              </a:rPr>
              <a:t>La </a:t>
            </a:r>
            <a:r>
              <a:rPr lang="es-ES" sz="3600" kern="10" spc="720" dirty="0" smtClean="0">
                <a:solidFill>
                  <a:srgbClr val="FFFF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VivaldiD"/>
              </a:rPr>
              <a:t>Pureza</a:t>
            </a:r>
            <a:endParaRPr lang="es-ES" sz="3600" kern="10" spc="720" dirty="0">
              <a:solidFill>
                <a:srgbClr val="FFFFFF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VivaldiD"/>
            </a:endParaRPr>
          </a:p>
          <a:p>
            <a:pPr algn="ctr"/>
            <a:r>
              <a:rPr lang="es-ES" sz="3600" kern="10" spc="720" dirty="0">
                <a:solidFill>
                  <a:srgbClr val="FFFF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VivaldiD"/>
              </a:rPr>
              <a:t>  En </a:t>
            </a:r>
            <a:r>
              <a:rPr lang="es-ES" sz="3600" kern="10" spc="720" dirty="0" smtClean="0">
                <a:solidFill>
                  <a:srgbClr val="FFFF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VivaldiD"/>
              </a:rPr>
              <a:t>Blanco </a:t>
            </a:r>
            <a:endParaRPr lang="es-ES" sz="3600" kern="10" spc="720" dirty="0">
              <a:solidFill>
                <a:srgbClr val="FFFFFF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VivaldiD"/>
            </a:endParaRPr>
          </a:p>
        </p:txBody>
      </p:sp>
    </p:spTree>
  </p:cSld>
  <p:clrMapOvr>
    <a:masterClrMapping/>
  </p:clrMapOvr>
  <p:transition advTm="4000">
    <p:sndAc>
      <p:stSnd loop="1">
        <p:snd r:embed="rId3" name="sound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z2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0"/>
            <a:ext cx="9144000" cy="575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z2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z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z2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z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z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z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z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z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z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z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z1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z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z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z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0"/>
            <a:ext cx="82772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Placeholder 4" descr="nature_scenery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3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z2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813276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900"/>
            <a:ext cx="9144000" cy="647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Gyöngyvirá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tavaszi-virag-35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89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z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1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z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z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DSCN46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328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949825" y="1916113"/>
            <a:ext cx="4194175" cy="468153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endParaRPr lang="en-US" altLang="zh-TW" sz="2000" b="1" smtClean="0">
              <a:solidFill>
                <a:srgbClr val="3333FF"/>
              </a:solidFill>
              <a:effectLst>
                <a:outerShdw blurRad="38100" dist="38100" dir="2700000" algn="tl">
                  <a:srgbClr val="FFFFFF"/>
                </a:outerShdw>
              </a:effectLst>
              <a:ea typeface="標楷體" pitchFamily="65" charset="-120"/>
            </a:endParaRPr>
          </a:p>
          <a:p>
            <a:pPr eaLnBrk="1" hangingPunct="1">
              <a:buFontTx/>
              <a:buNone/>
              <a:defRPr/>
            </a:pPr>
            <a:endParaRPr lang="en-US" altLang="zh-TW" sz="2800" b="1" smtClean="0">
              <a:solidFill>
                <a:srgbClr val="3333FF"/>
              </a:solidFill>
              <a:effectLst>
                <a:outerShdw blurRad="38100" dist="38100" dir="2700000" algn="tl">
                  <a:srgbClr val="FFFFFF"/>
                </a:outerShdw>
              </a:effectLst>
              <a:ea typeface="標楷體" pitchFamily="65" charset="-120"/>
            </a:endParaRPr>
          </a:p>
        </p:txBody>
      </p:sp>
      <p:pic>
        <p:nvPicPr>
          <p:cNvPr id="353284" name="Picture 4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6858000"/>
            <a:ext cx="3603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5" name="Picture 5" descr="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896100"/>
            <a:ext cx="503237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6" name="Picture 6" descr="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858000"/>
            <a:ext cx="422275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7" name="Picture 7" descr="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858000"/>
            <a:ext cx="422275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8" name="Picture 8" descr="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858000"/>
            <a:ext cx="4318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9" name="Picture 9" descr="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6858000"/>
            <a:ext cx="4222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0" name="Picture 10" descr="4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858000"/>
            <a:ext cx="3492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23" name="Picture 11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2" name="Picture 12" descr="4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6858000"/>
            <a:ext cx="3587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3" name="Picture 13" descr="4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6858000"/>
            <a:ext cx="360363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4" name="Picture 14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5" name="Picture 15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6858000"/>
            <a:ext cx="3603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6" name="Picture 16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7" name="Picture 17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8" name="Picture 18" descr="4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0"/>
            <a:ext cx="360363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9" name="Picture 19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63" y="616585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300" name="Picture 20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638" y="6858000"/>
            <a:ext cx="3603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33" name="Picture 21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858000"/>
            <a:ext cx="3603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302" name="Picture 22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 nodePh="1">
                                  <p:stCondLst>
                                    <p:cond delay="4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4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33 -1.02312 C -0.05001 -0.9926 -0.05869 -0.96208 -0.05556 -0.93456 C -0.05244 -0.90659 -0.02067 -0.89248 -0.02223 -0.85595 C -0.02379 -0.81942 -0.05869 -0.75907 -0.06511 -0.71445 C -0.07153 -0.66982 -0.06858 -0.62867 -0.06042 -0.58751 C -0.05226 -0.54636 -0.02101 -0.50474 -0.01598 -0.46728 C -0.01094 -0.42936 -0.03004 -0.4037 -0.03022 -0.36138 C -0.03039 -0.31907 -0.02258 -0.27352 -0.01754 -0.21341 C -0.01251 -0.15329 -0.00261 -0.0363 -6.38889E-6 -2.31214E-6 " pathEditMode="relative" ptsTypes="aaaaaaaaA">
                                      <p:cBhvr>
                                        <p:cTn id="15" dur="5000" fill="hold"/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3333 -1.01366 C 0.04514 -0.97917 0.05694 -0.94468 0.05399 -0.90579 C 0.05104 -0.8669 0.02083 -0.8206 0.0158 -0.78079 C 0.01076 -0.74097 0.01823 -0.70625 0.02378 -0.66667 C 0.02934 -0.62709 0.05573 -0.59375 0.04913 -0.54375 C 0.04253 -0.49375 -0.0033 -0.41783 -0.01597 -0.36597 C -0.02865 -0.31412 -0.02865 -0.28125 -0.02708 -0.23264 C -0.02552 -0.18403 -0.01094 -0.11273 -0.00643 -0.07408 C -0.00191 -0.03542 -0.00104 -0.01783 1.66667E-6 2.59259E-6 " pathEditMode="relative" rAng="0" ptsTypes="aaaaaaaaA">
                                      <p:cBhvr>
                                        <p:cTn id="17" dur="5000" fill="hold"/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50671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42 -0.99492 C -0.04357 -0.94752 -0.05295 -0.89989 -0.05 -0.85757 C -0.04704 -0.81526 -0.0177 -0.77757 -0.01666 -0.74127 C -0.01562 -0.70497 -0.04218 -0.67422 -0.04357 -0.63977 C -0.04496 -0.60532 -0.02326 -0.57711 -0.02465 -0.53411 C -0.02604 -0.4911 -0.04809 -0.43307 -0.05156 -0.38197 C -0.05503 -0.33087 -0.05382 -0.29226 -0.04531 -0.22775 C -0.0368 -0.16324 -0.0085 -0.03399 -0.00086 0.00485 " pathEditMode="relative" rAng="0" ptsTypes="aaaaaaaA">
                                      <p:cBhvr>
                                        <p:cTn id="19" dur="5000" fill="hold"/>
                                        <p:tgtEl>
                                          <p:spTgt spid="3532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4998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2552 -1.0104 C 0.00677 -0.96647 -0.01181 -0.92254 -0.01424 -0.8793 C -0.01667 -0.83607 0.00243 -0.79306 0.01111 -0.75052 C 0.01979 -0.70797 0.03784 -0.66728 0.03819 -0.62358 C 0.03854 -0.57988 0.0151 -0.52878 0.01267 -0.48832 C 0.01024 -0.44786 0.02639 -0.42358 0.02378 -0.38057 C 0.02118 -0.33757 0.00087 -0.29364 -0.00313 -0.23029 C -0.00712 -0.16693 -0.00365 -0.08346 3.61111E-6 6.93642E-7 " pathEditMode="relative" ptsTypes="aaaaaaaA">
                                      <p:cBhvr>
                                        <p:cTn id="21" dur="3000" fill="hold"/>
                                        <p:tgtEl>
                                          <p:spTgt spid="3532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1441 -1.00741 C 0.00226 -0.96227 -0.00989 -0.9169 -0.00937 -0.88264 C -0.00885 -0.84838 0.01701 -0.84074 0.01754 -0.80232 C 0.01806 -0.76389 -0.00226 -0.7125 -0.00625 -0.65209 C -0.01024 -0.59121 -0.01319 -0.49954 -0.00625 -0.4382 C 0.0007 -0.37709 0.03316 -0.33496 0.03507 -0.2838 C 0.03698 -0.23264 0.01076 -0.17847 0.00486 -0.13125 C -0.00104 -0.08403 0.00052 -0.02107 -8.33333E-7 2.59259E-6 " pathEditMode="relative" rAng="0" ptsTypes="aaaaaaaA">
                                      <p:cBhvr>
                                        <p:cTn id="23" dur="5000" fill="hold"/>
                                        <p:tgtEl>
                                          <p:spTgt spid="3532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5037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1.00532 C -0.01528 -0.97477 -0.02274 -0.94398 -0.02222 -0.925 C -0.0217 -0.90602 -0.00347 -0.91736 -0.00469 -0.8912 C -0.0059 -0.86481 -0.0184 -0.82917 -0.03003 -0.76829 C -0.04167 -0.70833 -0.07691 -0.59259 -0.07448 -0.52917 C -0.07205 -0.46574 -0.01875 -0.44097 -0.0158 -0.38727 C -0.01285 -0.33356 -0.05972 -0.27199 -0.05712 -0.20764 C -0.05451 -0.14282 -0.00972 -0.03426 -8.33333E-7 -3.7037E-7 " pathEditMode="relative" rAng="0" ptsTypes="aaaaaaaA">
                                      <p:cBhvr>
                                        <p:cTn id="25" dur="2900" fill="hold"/>
                                        <p:tgtEl>
                                          <p:spTgt spid="3532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50255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8055 -1.02593 C -0.06892 -0.98658 -0.05711 -0.94722 -0.05954 -0.89884 C -0.06197 -0.85047 -0.0927 -0.78634 -0.09513 -0.73542 C -0.09756 -0.68449 -0.08333 -0.64329 -0.07413 -0.59352 C -0.06492 -0.54375 -0.04131 -0.4838 -0.04027 -0.43658 C -0.03923 -0.38935 -0.06909 -0.35301 -0.0677 -0.30972 C -0.06631 -0.26644 -0.0434 -0.22801 -0.03211 -0.17639 C -0.02083 -0.12477 -0.00538 -0.02894 8.61111E-6 -1.85185E-6 " pathEditMode="relative" ptsTypes="aaaaaaaA">
                                      <p:cBhvr>
                                        <p:cTn id="27" dur="3000" fill="hold"/>
                                        <p:tgtEl>
                                          <p:spTgt spid="353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1441 -1.02384 C -0.01666 -1.0243 -0.01892 -1.02476 -0.01441 -1.00671 C -0.00989 -0.98842 0.01337 -0.94953 0.01302 -0.91412 C 0.01268 -0.8787 -0.00729 -0.83055 -0.01614 -0.79398 C -0.025 -0.75717 -0.04184 -0.72476 -0.04028 -0.6949 C -0.03871 -0.66504 -0.01475 -0.63125 -0.00642 -0.61504 C 0.00191 -0.59884 0.01111 -0.61643 0.00972 -0.59791 C 0.00834 -0.57939 -0.01093 -0.53541 -0.01441 -0.50324 C -0.01788 -0.47106 -0.0151 -0.45092 -0.01128 -0.40439 C -0.00746 -0.3581 0.01198 -0.26851 0.00816 -0.22407 C 0.00434 -0.17963 -0.03246 -0.175 -0.03385 -0.13773 C -0.03524 -0.10046 -0.01771 -0.05023 8.67362E-19 -1.85185E-6 " pathEditMode="relative" ptsTypes="aaaaaaaaaaaA">
                                      <p:cBhvr>
                                        <p:cTn id="29" dur="5000" fill="hold"/>
                                        <p:tgtEl>
                                          <p:spTgt spid="353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14357 -1.00648 C 0.15451 -0.9743 0.16545 -0.94212 0.16458 -0.91388 C 0.16371 -0.88564 0.14895 -0.8662 0.13871 -0.83657 C 0.12847 -0.80717 0.10451 -0.78564 0.10312 -0.73773 C 0.10173 -0.68981 0.13263 -0.60161 0.13055 -0.5486 C 0.12847 -0.49536 0.10295 -0.46666 0.09027 -0.41944 C 0.0776 -0.37245 0.07882 -0.31249 0.05486 -0.26458 C 0.0309 -0.21666 -0.0441 -0.17523 -0.0533 -0.13124 C -0.0625 -0.08726 -0.03125 -0.04374 2.77778E-6 5.18519E-6 " pathEditMode="relative" ptsTypes="aaaaaaaaA">
                                      <p:cBhvr>
                                        <p:cTn id="31" dur="5000" fill="hold"/>
                                        <p:tgtEl>
                                          <p:spTgt spid="353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3212 -0.92222 C 0.12153 -0.89652 0.11111 -0.87037 0.10972 -0.83634 C 0.10816 -0.80208 0.12292 -0.7618 0.1224 -0.71782 C 0.12205 -0.67384 0.10504 -0.62754 0.10643 -0.57152 C 0.10781 -0.51597 0.13854 -0.43657 0.13056 -0.38263 C 0.1224 -0.32824 0.07465 -0.29444 0.05799 -0.24699 C 0.04132 -0.19953 0.04028 -0.13958 0.03056 -0.09861 C 0.02084 -0.05717 0.01042 -0.02847 2.77778E-7 0.00024 " pathEditMode="relative" ptsTypes="aaaaaaaA">
                                      <p:cBhvr>
                                        <p:cTn id="33" dur="5000" fill="hold"/>
                                        <p:tgtEl>
                                          <p:spTgt spid="3532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repeatCount="indefinite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01719 -1.01968 C -0.02361 -0.98588 -0.03004 -0.95209 -0.02847 -0.91852 C -0.02691 -0.88496 -0.01198 -0.85255 -0.00747 -0.81783 C -0.00295 -0.78287 -0.00018 -0.74838 -0.00104 -0.70996 C -0.00191 -0.67153 -0.00799 -0.62269 -0.01233 -0.58774 C -0.01667 -0.55255 -0.02448 -0.53912 -0.02691 -0.49931 C -0.02934 -0.45949 -0.03091 -0.39815 -0.02691 -0.34862 C -0.02292 -0.29908 -0.01094 -0.24422 -0.00261 -0.20255 C 0.00573 -0.16112 0.02257 -0.13311 0.02309 -0.09931 C 0.02361 -0.06551 0.01198 -0.03287 0.00052 -0.00024 " pathEditMode="relative" ptsTypes="aaaaaaaaaA">
                                      <p:cBhvr>
                                        <p:cTn id="35" dur="5000" fill="hold"/>
                                        <p:tgtEl>
                                          <p:spTgt spid="353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2413 -1.01297 C 0.01163 -0.97339 -0.00069 -0.9338 -0.00156 -0.89931 C -0.00243 -0.86436 0.00695 -0.84376 0.01927 -0.80441 C 0.0316 -0.76505 0.07049 -0.71667 0.07257 -0.66251 C 0.07465 -0.60834 0.04115 -0.52362 0.03229 -0.47964 C 0.02344 -0.43566 0.01615 -0.43589 0.01927 -0.39792 C 0.0224 -0.35996 0.04653 -0.28843 0.05156 -0.25163 C 0.0566 -0.21482 0.05781 -0.20441 0.05 -0.1764 C 0.04219 -0.14862 0.01285 -0.10695 0.00486 -0.08403 C -0.00312 -0.06112 0.00243 -0.05255 0.00156 -0.03866 C 0.0007 -0.02478 -5.55556E-7 -0.00579 -5.55556E-7 -7.03704E-6 " pathEditMode="relative" ptsTypes="aaaaaaaaaaA">
                                      <p:cBhvr>
                                        <p:cTn id="37" dur="5000" fill="hold"/>
                                        <p:tgtEl>
                                          <p:spTgt spid="353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0" presetClass="path" presetSubtype="0" repeatCount="indefinite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13385 -1.02362 C -0.14566 -0.98519 -0.15729 -0.94654 -0.14514 -0.89237 C -0.13299 -0.8382 -0.07344 -0.75904 -0.06128 -0.69885 C -0.04913 -0.63867 -0.06215 -0.58751 -0.07257 -0.53126 C -0.08299 -0.47501 -0.12031 -0.41413 -0.12413 -0.36135 C -0.12795 -0.30857 -0.11076 -0.26066 -0.09514 -0.21506 C -0.07951 -0.16945 -0.04635 -0.12408 -0.03055 -0.0882 C -0.01476 -0.05232 -0.00746 -0.02617 -5.55556E-7 -5.18519E-6 " pathEditMode="relative" ptsTypes="aaaaaaaA">
                                      <p:cBhvr>
                                        <p:cTn id="39" dur="5000" fill="hold"/>
                                        <p:tgtEl>
                                          <p:spTgt spid="353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repeatCount="indefinite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14531 -1.02153 C -0.15156 -0.99838 -0.15781 -0.975 -0.1533 -0.93982 C -0.14879 -0.90463 -0.12622 -0.85394 -0.11788 -0.81065 C -0.10955 -0.76736 -0.09983 -0.71806 -0.1033 -0.6794 C -0.10677 -0.64074 -0.12934 -0.61574 -0.13872 -0.57847 C -0.14809 -0.5412 -0.16233 -0.49954 -0.15972 -0.45579 C -0.15712 -0.41204 -0.1349 -0.35579 -0.12274 -0.31597 C -0.11059 -0.27616 -0.10538 -0.24468 -0.08715 -0.21713 C -0.06892 -0.18958 -0.0276 -0.18657 -0.01302 -0.15046 C 0.00156 -0.11435 0.00069 -0.05718 -8.33333E-7 -3.7037E-6 " pathEditMode="relative" ptsTypes="aaaaaaaaaA">
                                      <p:cBhvr>
                                        <p:cTn id="41" dur="5000" fill="hold"/>
                                        <p:tgtEl>
                                          <p:spTgt spid="353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0" presetClass="path" presetSubtype="0" repeatCount="indefinite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0.07257 -1.00209 C 0.06267 -0.97477 0.05277 -0.94746 0.05486 -0.91621 C 0.05694 -0.88496 0.07378 -0.85371 0.08541 -0.81505 C 0.09705 -0.77686 0.12569 -0.72663 0.12413 -0.68612 C 0.12257 -0.64538 0.09548 -0.61204 0.07569 -0.56991 C 0.0559 -0.52801 0.0151 -0.46876 0.00486 -0.43426 C -0.00539 -0.39977 0.00798 -0.3963 0.01441 -0.36343 C 0.02083 -0.33079 0.03489 -0.27269 0.04357 -0.23889 C 0.05225 -0.2051 0.06857 -0.19723 0.06614 -0.16158 C 0.06371 -0.12547 0.03993 -0.05047 0.02899 -0.02362 C 0.01805 0.00324 0.00486 -0.00463 4.72222E-6 -8.88889E-6 " pathEditMode="relative" ptsTypes="aaaaaaaaaaA">
                                      <p:cBhvr>
                                        <p:cTn id="43" dur="5000" fill="hold"/>
                                        <p:tgtEl>
                                          <p:spTgt spid="353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0" presetClass="path" presetSubtype="0" repeatCount="indefinite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12083 -1.01505 C 0.10417 -0.97014 0.08767 -0.925 0.09028 -0.8838 C 0.09288 -0.84259 0.1474 -0.81528 0.13698 -0.76759 C 0.12656 -0.71991 0.04878 -0.64653 0.02726 -0.59769 C 0.00573 -0.54884 -0.00417 -0.53032 0.00799 -0.47546 C 0.02014 -0.42014 0.10139 -0.34583 0.1 -0.26667 C 0.09861 -0.1875 0.01632 -0.04444 -5.55556E-7 -3.7037E-6 " pathEditMode="relative" ptsTypes="aaaaaaA">
                                      <p:cBhvr>
                                        <p:cTn id="45" dur="3900" fill="hold"/>
                                        <p:tgtEl>
                                          <p:spTgt spid="353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0" presetClass="path" presetSubtype="0" repeatCount="indefinite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0.03541 -1.02361 C 0.02621 -0.98681 0.01718 -0.95 0.02743 -0.90533 C 0.03767 -0.86065 0.0835 -0.79422 0.0967 -0.75486 C 0.10989 -0.71551 0.121 -0.71852 0.10625 -0.66875 C 0.09149 -0.61898 0.02118 -0.53264 0.00798 -0.45602 C -0.00539 -0.3794 0.02708 -0.28449 0.02586 -0.20857 C 0.0243 -0.13264 0.01215 -0.06644 2.22222E-6 4.81481E-6 " pathEditMode="relative" ptsTypes="aaaaaaA">
                                      <p:cBhvr>
                                        <p:cTn id="47" dur="5000" fill="hold"/>
                                        <p:tgtEl>
                                          <p:spTgt spid="3532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3" grpId="0" build="p"/>
      <p:bldP spid="353283" grpId="1" build="allAtOnce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39" name="Picture 3" descr="estrella2"/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58775"/>
            <a:ext cx="863600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c -Blanc - Blanc - Magnifique - Amore .. 10 06 2019 ">
  <a:themeElements>
    <a:clrScheme name="Feher_szimfon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Feher_szimfoni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Feher_szimfon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her_szimfoni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Feher_szimfonia">
  <a:themeElements>
    <a:clrScheme name="1_Feher_szimfon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Feher_szimfoni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1_Feher_szimfon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Feher_szimfoni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Blanc -Blanc - Blanc - Magnifique - Amore .. 10 06 2019 </Template>
  <TotalTime>3</TotalTime>
  <Words>89</Words>
  <Application>Microsoft Office PowerPoint</Application>
  <PresentationFormat>Presentación en pantalla (4:3)</PresentationFormat>
  <Paragraphs>72</Paragraphs>
  <Slides>69</Slides>
  <Notes>68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69</vt:i4>
      </vt:variant>
    </vt:vector>
  </HeadingPairs>
  <TitlesOfParts>
    <vt:vector size="76" baseType="lpstr">
      <vt:lpstr>Tahoma</vt:lpstr>
      <vt:lpstr>Arial</vt:lpstr>
      <vt:lpstr>Times New Roman</vt:lpstr>
      <vt:lpstr>標楷體</vt:lpstr>
      <vt:lpstr>Blanc -Blanc - Blanc - Magnifique - Amore .. 10 06 2019 </vt:lpstr>
      <vt:lpstr>1_Feher_szimfonia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Visto su: http://www.ppsamore.com/</dc:description>
  <cp:lastModifiedBy>Jose Luis</cp:lastModifiedBy>
  <cp:revision>1</cp:revision>
  <dcterms:created xsi:type="dcterms:W3CDTF">2019-09-25T19:33:28Z</dcterms:created>
  <dcterms:modified xsi:type="dcterms:W3CDTF">2019-09-25T19:36:39Z</dcterms:modified>
</cp:coreProperties>
</file>