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5" r:id="rId8"/>
    <p:sldId id="262" r:id="rId9"/>
    <p:sldId id="263" r:id="rId10"/>
    <p:sldId id="266" r:id="rId11"/>
    <p:sldId id="264" r:id="rId12"/>
    <p:sldId id="267" r:id="rId13"/>
    <p:sldId id="269" r:id="rId14"/>
    <p:sldId id="272" r:id="rId15"/>
    <p:sldId id="271" r:id="rId16"/>
    <p:sldId id="273" r:id="rId17"/>
    <p:sldId id="274" r:id="rId18"/>
    <p:sldId id="275" r:id="rId19"/>
    <p:sldId id="276" r:id="rId20"/>
    <p:sldId id="270" r:id="rId21"/>
    <p:sldId id="278" r:id="rId22"/>
    <p:sldId id="279" r:id="rId23"/>
    <p:sldId id="280" r:id="rId24"/>
    <p:sldId id="281" r:id="rId25"/>
    <p:sldId id="282" r:id="rId26"/>
    <p:sldId id="258" r:id="rId27"/>
    <p:sldId id="277" r:id="rId28"/>
    <p:sldId id="283" r:id="rId2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modifyVerifier cryptProviderType="rsaFull" cryptAlgorithmClass="hash" cryptAlgorithmType="typeAny" cryptAlgorithmSid="4" spinCount="100000" saltData="fnRolOdVpepOrmEbovcY8A==" hashData="cLIhDaCFJRR0oN63wjjTITBi35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01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45858-3B4E-4220-B3B4-234DEB294B1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0856689"/>
      </p:ext>
    </p:extLst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DC1871-E29C-4186-9B3C-216A42EF39FE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58328416"/>
      </p:ext>
    </p:extLst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9C05C-80CD-4F2B-917A-D98A543BA32A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33252616"/>
      </p:ext>
    </p:extLst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3C6C5-4795-4FA3-8881-84D828D7CC83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4500755"/>
      </p:ext>
    </p:extLst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593EB-CF49-4732-9FCD-3D99186BE6D2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72916192"/>
      </p:ext>
    </p:extLst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6869A-AEEB-4C9D-97F6-6B22D550C24D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8062297"/>
      </p:ext>
    </p:extLst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24498-B309-444A-9022-B843C8D7D88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2277471"/>
      </p:ext>
    </p:extLst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17C8F-7AB2-4854-94AC-4AD92E0C6F0E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55042986"/>
      </p:ext>
    </p:extLst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E831C6-D60B-4F18-9B36-46AF2D0CDE90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4881284"/>
      </p:ext>
    </p:extLst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CC188-2491-4A38-874E-55568AAF5265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7074844"/>
      </p:ext>
    </p:extLst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7763C-695F-495F-84EB-1E275E6DF5FE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98371581"/>
      </p:ext>
    </p:extLst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63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4726BA-C2C1-4DF2-A2E2-6B990773D3C3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 smtClean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0A493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953000" y="4724400"/>
            <a:ext cx="3276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s-ES" b="1">
              <a:solidFill>
                <a:srgbClr val="FFFF99"/>
              </a:solidFill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492500" y="5589588"/>
            <a:ext cx="4454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chemeClr val="folHlink"/>
                </a:solidFill>
                <a:latin typeface="Zephyr" pitchFamily="2" charset="0"/>
              </a:rPr>
              <a:t>En primavera se serena el alma</a:t>
            </a:r>
          </a:p>
        </p:txBody>
      </p:sp>
    </p:spTree>
  </p:cSld>
  <p:clrMapOvr>
    <a:masterClrMapping/>
  </p:clrMapOvr>
  <p:transition advTm="3281">
    <p:sndAc>
      <p:stSnd loop="1">
        <p:snd r:embed="rId2" name="ClasicaVivaldiLasCuatroEstaci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0A4936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57200" y="381000"/>
            <a:ext cx="64770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Times New Roman" pitchFamily="18" charset="0"/>
              </a:rPr>
              <a:t>Cuenta tu jardín</a:t>
            </a:r>
          </a:p>
        </p:txBody>
      </p:sp>
    </p:spTree>
  </p:cSld>
  <p:clrMapOvr>
    <a:masterClrMapping/>
  </p:clrMapOvr>
  <p:transition advTm="3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0A49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04800" y="685800"/>
            <a:ext cx="64770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Arial" charset="0"/>
              </a:rPr>
              <a:t>por las flores,</a:t>
            </a:r>
            <a:endParaRPr lang="es-ES" sz="2400">
              <a:solidFill>
                <a:srgbClr val="FFFF99"/>
              </a:solidFill>
              <a:latin typeface="Zephyr" pitchFamily="2" charset="0"/>
            </a:endParaRPr>
          </a:p>
        </p:txBody>
      </p:sp>
    </p:spTree>
  </p:cSld>
  <p:clrMapOvr>
    <a:masterClrMapping/>
  </p:clrMapOvr>
  <p:transition advTm="3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0A493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0A493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362200" y="3962400"/>
            <a:ext cx="62484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Times New Roman" pitchFamily="18" charset="0"/>
              </a:rPr>
              <a:t>no por las hojas caídas.</a:t>
            </a:r>
          </a:p>
        </p:txBody>
      </p:sp>
    </p:spTree>
  </p:cSld>
  <p:clrMapOvr>
    <a:masterClrMapping/>
  </p:clrMapOvr>
  <p:transition advTm="3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0A4938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32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0A4937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6477000" y="6172200"/>
            <a:ext cx="2209800" cy="457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346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0A493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85800" y="533400"/>
            <a:ext cx="624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FF99"/>
                </a:solidFill>
                <a:latin typeface="Zephyr" pitchFamily="2" charset="0"/>
                <a:cs typeface="Arial" charset="0"/>
              </a:rPr>
              <a:t>Cuenta tus días</a:t>
            </a:r>
            <a:endParaRPr lang="es-ES" sz="2400">
              <a:solidFill>
                <a:srgbClr val="FFFF99"/>
              </a:solidFill>
              <a:latin typeface="Zephyr" pitchFamily="2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819400" y="6248400"/>
            <a:ext cx="3657600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3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0A4939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219200" y="990600"/>
            <a:ext cx="55626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Arial" charset="0"/>
              </a:rPr>
              <a:t>por las horas doradas,</a:t>
            </a:r>
            <a:endParaRPr lang="es-ES" sz="2400">
              <a:solidFill>
                <a:srgbClr val="FFFF99"/>
              </a:solidFill>
              <a:latin typeface="Zephyr" pitchFamily="2" charset="0"/>
            </a:endParaRPr>
          </a:p>
        </p:txBody>
      </p:sp>
    </p:spTree>
  </p:cSld>
  <p:clrMapOvr>
    <a:masterClrMapping/>
  </p:clrMapOvr>
  <p:transition advTm="3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0A493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76825" y="5740400"/>
            <a:ext cx="3805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99"/>
                </a:solidFill>
                <a:latin typeface="Zephyr" pitchFamily="2" charset="0"/>
              </a:rPr>
              <a:t>no por las penas vividas</a:t>
            </a:r>
            <a:r>
              <a:rPr lang="es-ES" sz="2400">
                <a:solidFill>
                  <a:srgbClr val="FFFF99"/>
                </a:solidFill>
                <a:latin typeface="Zephyr" pitchFamily="2" charset="0"/>
              </a:rPr>
              <a:t>.</a:t>
            </a:r>
          </a:p>
        </p:txBody>
      </p:sp>
    </p:spTree>
  </p:cSld>
  <p:clrMapOvr>
    <a:masterClrMapping/>
  </p:clrMapOvr>
  <p:transition advTm="3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0A4939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437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0A493A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04800" y="5334000"/>
            <a:ext cx="60960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Times New Roman" pitchFamily="18" charset="0"/>
              </a:rPr>
              <a:t>Cuenta tus noches</a:t>
            </a:r>
          </a:p>
        </p:txBody>
      </p:sp>
    </p:spTree>
  </p:cSld>
  <p:clrMapOvr>
    <a:masterClrMapping/>
  </p:clrMapOvr>
  <p:transition advTm="3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0A493B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14400" y="609600"/>
            <a:ext cx="76962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Arial" charset="0"/>
              </a:rPr>
              <a:t>por las estrellas de cielo,</a:t>
            </a:r>
            <a:endParaRPr lang="es-ES" sz="2400" b="1">
              <a:solidFill>
                <a:srgbClr val="FFFF99"/>
              </a:solidFill>
              <a:latin typeface="Zephyr" pitchFamily="2" charset="0"/>
            </a:endParaRPr>
          </a:p>
        </p:txBody>
      </p:sp>
    </p:spTree>
  </p:cSld>
  <p:clrMapOvr>
    <a:masterClrMapping/>
  </p:clrMapOvr>
  <p:transition advTm="3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0A493A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708400" y="1125538"/>
            <a:ext cx="309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99"/>
                </a:solidFill>
                <a:latin typeface="Zephyr" pitchFamily="2" charset="0"/>
              </a:rPr>
              <a:t>no por sus sombras</a:t>
            </a:r>
          </a:p>
        </p:txBody>
      </p:sp>
    </p:spTree>
  </p:cSld>
  <p:clrMapOvr>
    <a:masterClrMapping/>
  </p:clrMapOvr>
  <p:transition advTm="3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0A493B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42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0A493C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57200" y="4924425"/>
            <a:ext cx="77724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Times New Roman" pitchFamily="18" charset="0"/>
              </a:rPr>
              <a:t>Cuenta tu vida</a:t>
            </a:r>
          </a:p>
        </p:txBody>
      </p:sp>
    </p:spTree>
  </p:cSld>
  <p:clrMapOvr>
    <a:masterClrMapping/>
  </p:clrMapOvr>
  <p:transition advTm="3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0A493C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724525" y="5691188"/>
            <a:ext cx="186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</a:rPr>
              <a:t>por sonrisas,</a:t>
            </a:r>
          </a:p>
        </p:txBody>
      </p:sp>
    </p:spTree>
  </p:cSld>
  <p:clrMapOvr>
    <a:masterClrMapping/>
  </p:clrMapOvr>
  <p:transition advTm="3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0A493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33400" y="5181600"/>
            <a:ext cx="72390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1">
                <a:solidFill>
                  <a:srgbClr val="FFFF99"/>
                </a:solidFill>
                <a:latin typeface="Zephyr" pitchFamily="2" charset="0"/>
                <a:cs typeface="Times New Roman" pitchFamily="18" charset="0"/>
              </a:rPr>
              <a:t>no por lágrimas derramadas.</a:t>
            </a:r>
            <a:endParaRPr lang="es-ES" sz="2400" b="1">
              <a:solidFill>
                <a:srgbClr val="FFFF99"/>
              </a:solidFill>
              <a:latin typeface="Zephyr" pitchFamily="2" charset="0"/>
              <a:cs typeface="Arial" charset="0"/>
            </a:endParaRPr>
          </a:p>
        </p:txBody>
      </p:sp>
    </p:spTree>
  </p:cSld>
  <p:clrMapOvr>
    <a:masterClrMapping/>
  </p:clrMapOvr>
  <p:transition advTm="3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0A493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531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0A493D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755650" y="1801813"/>
            <a:ext cx="2136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>
                <a:solidFill>
                  <a:srgbClr val="FFFF99"/>
                </a:solidFill>
                <a:latin typeface="Zephyr" pitchFamily="2" charset="0"/>
              </a:rPr>
              <a:t>Cuenta tu edad</a:t>
            </a:r>
          </a:p>
        </p:txBody>
      </p:sp>
    </p:spTree>
  </p:cSld>
  <p:clrMapOvr>
    <a:masterClrMapping/>
  </p:clrMapOvr>
  <p:transition advTm="3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0A493E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914400" y="685800"/>
            <a:ext cx="48006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Times New Roman" pitchFamily="18" charset="0"/>
              </a:rPr>
              <a:t>por amig@s,</a:t>
            </a:r>
          </a:p>
        </p:txBody>
      </p:sp>
    </p:spTree>
  </p:cSld>
  <p:clrMapOvr>
    <a:masterClrMapping/>
  </p:clrMapOvr>
  <p:transition advTm="3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0A493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5029200" y="5349875"/>
            <a:ext cx="40973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latin typeface="Zephyr" pitchFamily="2" charset="0"/>
              </a:rPr>
              <a:t>no por los años pasados</a:t>
            </a:r>
            <a:r>
              <a:rPr lang="es-ES" sz="2400">
                <a:latin typeface="Zephyr" pitchFamily="2" charset="0"/>
              </a:rPr>
              <a:t>.</a:t>
            </a:r>
          </a:p>
        </p:txBody>
      </p:sp>
    </p:spTree>
  </p:cSld>
  <p:clrMapOvr>
    <a:masterClrMapping/>
  </p:clrMapOvr>
  <p:transition advTm="3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0A493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609600" y="5715000"/>
            <a:ext cx="7315200" cy="4572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FFFF99"/>
                </a:solidFill>
                <a:latin typeface="Zephyr" pitchFamily="2" charset="0"/>
                <a:cs typeface="Arial" charset="0"/>
              </a:rPr>
              <a:t>así,</a:t>
            </a:r>
            <a:endParaRPr lang="es-ES" sz="2400">
              <a:solidFill>
                <a:srgbClr val="FFFF99"/>
              </a:solidFill>
              <a:latin typeface="Zephyr" pitchFamily="2" charset="0"/>
            </a:endParaRPr>
          </a:p>
        </p:txBody>
      </p:sp>
    </p:spTree>
  </p:cSld>
  <p:clrMapOvr>
    <a:masterClrMapping/>
  </p:clrMapOvr>
  <p:transition advTm="3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00A493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508625" y="5516563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sz="2400" b="1">
                <a:solidFill>
                  <a:srgbClr val="FFFF99"/>
                </a:solidFill>
                <a:latin typeface="Zephyr" pitchFamily="2" charset="0"/>
              </a:rPr>
              <a:t>de forma tan simple,</a:t>
            </a:r>
            <a:endParaRPr lang="es-ES" sz="2400" b="1">
              <a:solidFill>
                <a:srgbClr val="FFFF99"/>
              </a:solidFill>
              <a:latin typeface="Zephyr" pitchFamily="2" charset="0"/>
            </a:endParaRPr>
          </a:p>
        </p:txBody>
      </p:sp>
    </p:spTree>
  </p:cSld>
  <p:clrMapOvr>
    <a:masterClrMapping/>
  </p:clrMapOvr>
  <p:transition advTm="3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0A4936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808038" y="669925"/>
            <a:ext cx="3756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99"/>
                </a:solidFill>
                <a:latin typeface="Zephyr" pitchFamily="2" charset="0"/>
              </a:rPr>
              <a:t>de verdad habrás vivido.</a:t>
            </a:r>
          </a:p>
        </p:txBody>
      </p:sp>
    </p:spTree>
  </p:cSld>
  <p:clrMapOvr>
    <a:masterClrMapping/>
  </p:clrMapOvr>
  <p:transition advTm="3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0A493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68313" y="476250"/>
            <a:ext cx="2879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066800" y="620713"/>
            <a:ext cx="638492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</a:rPr>
              <a:t>¡Que esta nueva primavera sea especial para ti!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827088" y="6021388"/>
            <a:ext cx="201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La Primavera 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de Antonio Vivaldi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utoUpdateAnimBg="0"/>
      <p:bldP spid="235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 smtClean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 smtClean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 smtClean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b="1" smtClean="0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 smtClean="0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primavera se serena el alma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 primavera se serena el alma</Template>
  <TotalTime>1</TotalTime>
  <Words>109</Words>
  <Application>Microsoft Office PowerPoint</Application>
  <PresentationFormat>Presentación en pantalla (4:3)</PresentationFormat>
  <Paragraphs>23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En primavera se serena el alma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2020-04-13T16:17:50Z</dcterms:created>
  <dcterms:modified xsi:type="dcterms:W3CDTF">2020-04-13T16:19:18Z</dcterms:modified>
</cp:coreProperties>
</file>