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699" r:id="rId2"/>
  </p:sldMasterIdLst>
  <p:sldIdLst>
    <p:sldId id="266" r:id="rId3"/>
    <p:sldId id="309" r:id="rId4"/>
    <p:sldId id="297" r:id="rId5"/>
    <p:sldId id="315" r:id="rId6"/>
    <p:sldId id="313" r:id="rId7"/>
    <p:sldId id="311" r:id="rId8"/>
    <p:sldId id="312" r:id="rId9"/>
    <p:sldId id="292" r:id="rId10"/>
    <p:sldId id="294" r:id="rId11"/>
    <p:sldId id="302" r:id="rId12"/>
    <p:sldId id="316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100000" saltData="C0zoMmwsWWTjxgPTvE3ihw==" hashData="cVdTLF/GYGugGjeRbuZsWHb7rv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9900"/>
    <a:srgbClr val="FFFF00"/>
    <a:srgbClr val="FFCC00"/>
    <a:srgbClr val="008000"/>
    <a:srgbClr val="CC0066"/>
    <a:srgbClr val="006600"/>
    <a:srgbClr val="FF9999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8861" autoAdjust="0"/>
    <p:restoredTop sz="94617" autoAdjust="0"/>
  </p:normalViewPr>
  <p:slideViewPr>
    <p:cSldViewPr>
      <p:cViewPr>
        <p:scale>
          <a:sx n="100" d="100"/>
          <a:sy n="100" d="100"/>
        </p:scale>
        <p:origin x="-12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0" y="1161"/>
              <a:ext cx="5758" cy="3159"/>
              <a:chOff x="0" y="1161"/>
              <a:chExt cx="5758" cy="3159"/>
            </a:xfrm>
          </p:grpSpPr>
          <p:sp>
            <p:nvSpPr>
              <p:cNvPr id="16" name="Freeform 4"/>
              <p:cNvSpPr>
                <a:spLocks/>
              </p:cNvSpPr>
              <p:nvPr/>
            </p:nvSpPr>
            <p:spPr bwMode="hidden">
              <a:xfrm>
                <a:off x="558" y="1161"/>
                <a:ext cx="5200" cy="3159"/>
              </a:xfrm>
              <a:custGeom>
                <a:avLst/>
                <a:gdLst/>
                <a:ahLst/>
                <a:cxnLst>
                  <a:cxn ang="0">
                    <a:pos x="0" y="3159"/>
                  </a:cxn>
                  <a:cxn ang="0">
                    <a:pos x="5184" y="3159"/>
                  </a:cxn>
                  <a:cxn ang="0">
                    <a:pos x="5184" y="0"/>
                  </a:cxn>
                  <a:cxn ang="0">
                    <a:pos x="0" y="0"/>
                  </a:cxn>
                  <a:cxn ang="0">
                    <a:pos x="0" y="3159"/>
                  </a:cxn>
                  <a:cxn ang="0">
                    <a:pos x="0" y="3159"/>
                  </a:cxn>
                </a:cxnLst>
                <a:rect l="0" t="0" r="r" b="b"/>
                <a:pathLst>
                  <a:path w="5184" h="3159">
                    <a:moveTo>
                      <a:pt x="0" y="3159"/>
                    </a:moveTo>
                    <a:lnTo>
                      <a:pt x="5184" y="3159"/>
                    </a:lnTo>
                    <a:lnTo>
                      <a:pt x="5184" y="0"/>
                    </a:lnTo>
                    <a:lnTo>
                      <a:pt x="0" y="0"/>
                    </a:lnTo>
                    <a:lnTo>
                      <a:pt x="0" y="3159"/>
                    </a:lnTo>
                    <a:lnTo>
                      <a:pt x="0" y="3159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>
                  <a:cs typeface="Arial" charset="0"/>
                </a:endParaRPr>
              </a:p>
            </p:txBody>
          </p:sp>
          <p:sp>
            <p:nvSpPr>
              <p:cNvPr id="17" name="Freeform 5"/>
              <p:cNvSpPr>
                <a:spLocks/>
              </p:cNvSpPr>
              <p:nvPr/>
            </p:nvSpPr>
            <p:spPr bwMode="hidden">
              <a:xfrm>
                <a:off x="0" y="1161"/>
                <a:ext cx="558" cy="31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159"/>
                  </a:cxn>
                  <a:cxn ang="0">
                    <a:pos x="556" y="3159"/>
                  </a:cxn>
                  <a:cxn ang="0">
                    <a:pos x="556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56" h="3159">
                    <a:moveTo>
                      <a:pt x="0" y="0"/>
                    </a:moveTo>
                    <a:lnTo>
                      <a:pt x="0" y="3159"/>
                    </a:lnTo>
                    <a:lnTo>
                      <a:pt x="556" y="3159"/>
                    </a:lnTo>
                    <a:lnTo>
                      <a:pt x="556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>
                  <a:cs typeface="Arial" charset="0"/>
                </a:endParaRPr>
              </a:p>
            </p:txBody>
          </p:sp>
        </p:grpSp>
        <p:sp>
          <p:nvSpPr>
            <p:cNvPr id="6" name="Freeform 6"/>
            <p:cNvSpPr>
              <a:spLocks/>
            </p:cNvSpPr>
            <p:nvPr/>
          </p:nvSpPr>
          <p:spPr bwMode="ltGray">
            <a:xfrm>
              <a:off x="552" y="951"/>
              <a:ext cx="12" cy="4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20"/>
                </a:cxn>
                <a:cxn ang="0">
                  <a:pos x="12" y="42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420">
                  <a:moveTo>
                    <a:pt x="0" y="0"/>
                  </a:moveTo>
                  <a:lnTo>
                    <a:pt x="0" y="420"/>
                  </a:lnTo>
                  <a:lnTo>
                    <a:pt x="12" y="42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hlink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>
                <a:cs typeface="Arial" charset="0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ltGray">
            <a:xfrm>
              <a:off x="767" y="1155"/>
              <a:ext cx="252" cy="12"/>
            </a:xfrm>
            <a:custGeom>
              <a:avLst/>
              <a:gdLst/>
              <a:ahLst/>
              <a:cxnLst>
                <a:cxn ang="0">
                  <a:pos x="251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51" y="12"/>
                </a:cxn>
                <a:cxn ang="0">
                  <a:pos x="251" y="0"/>
                </a:cxn>
                <a:cxn ang="0">
                  <a:pos x="251" y="0"/>
                </a:cxn>
              </a:cxnLst>
              <a:rect l="0" t="0" r="r" b="b"/>
              <a:pathLst>
                <a:path w="251" h="12">
                  <a:moveTo>
                    <a:pt x="251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25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>
                <a:cs typeface="Arial" charset="0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ltGray">
            <a:xfrm>
              <a:off x="0" y="1155"/>
              <a:ext cx="351" cy="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51" y="12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" h="12">
                  <a:moveTo>
                    <a:pt x="0" y="0"/>
                  </a:move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>
                <a:cs typeface="Arial" charset="0"/>
              </a:endParaRPr>
            </a:p>
          </p:txBody>
        </p:sp>
        <p:grpSp>
          <p:nvGrpSpPr>
            <p:cNvPr id="9" name="Group 9"/>
            <p:cNvGrpSpPr>
              <a:grpSpLocks/>
            </p:cNvGrpSpPr>
            <p:nvPr/>
          </p:nvGrpSpPr>
          <p:grpSpPr bwMode="auto">
            <a:xfrm>
              <a:off x="348" y="4"/>
              <a:ext cx="5410" cy="4316"/>
              <a:chOff x="348" y="4"/>
              <a:chExt cx="5410" cy="4316"/>
            </a:xfrm>
          </p:grpSpPr>
          <p:sp>
            <p:nvSpPr>
              <p:cNvPr id="10" name="Freeform 10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>
                  <a:cs typeface="Arial" charset="0"/>
                </a:endParaRPr>
              </a:p>
            </p:txBody>
          </p:sp>
          <p:sp>
            <p:nvSpPr>
              <p:cNvPr id="11" name="Freeform 11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>
                  <a:cs typeface="Arial" charset="0"/>
                </a:endParaRPr>
              </a:p>
            </p:txBody>
          </p:sp>
          <p:sp>
            <p:nvSpPr>
              <p:cNvPr id="12" name="Freeform 12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>
                  <a:cs typeface="Arial" charset="0"/>
                </a:endParaRPr>
              </a:p>
            </p:txBody>
          </p:sp>
          <p:sp>
            <p:nvSpPr>
              <p:cNvPr id="13" name="Freeform 13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>
                  <a:cs typeface="Arial" charset="0"/>
                </a:endParaRPr>
              </a:p>
            </p:txBody>
          </p:sp>
          <p:sp>
            <p:nvSpPr>
              <p:cNvPr id="14" name="Freeform 14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>
                  <a:cs typeface="Arial" charset="0"/>
                </a:endParaRPr>
              </a:p>
            </p:txBody>
          </p:sp>
          <p:sp>
            <p:nvSpPr>
              <p:cNvPr id="15" name="Freeform 15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>
                  <a:cs typeface="Arial" charset="0"/>
                </a:endParaRPr>
              </a:p>
            </p:txBody>
          </p:sp>
        </p:grpSp>
      </p:grpSp>
      <p:sp>
        <p:nvSpPr>
          <p:cNvPr id="42000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1066800" y="1997075"/>
            <a:ext cx="7086600" cy="1431925"/>
          </a:xfrm>
        </p:spPr>
        <p:txBody>
          <a:bodyPr anchor="b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42001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66800" y="3886200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18" name="Rectangle 18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9" name="Rectangle 19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28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D863D-88C2-4FE2-9089-8A0AE6EF7A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3349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6D171A-8156-4E32-B5FA-C105EE094C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5339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4E2663-DD96-4C1D-BC9B-B668701007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0619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716EF5-2FCA-476F-92C3-09040708DEF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5468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8C39B2-2163-4C25-BCBD-2203D135082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4269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96C41C-AC13-4622-AA42-AC994509CB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4593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4DE1E2-938E-4723-8432-DAA52E1CF70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1611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9E6192-0442-4960-B980-B7176AE2C81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7877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0D5CB-75EC-4501-AC5D-931288847F6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7025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3F32BC-7684-4AF5-AEB1-99C39ED6D8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5390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24650" y="304800"/>
            <a:ext cx="1885950" cy="57912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066800" y="304800"/>
            <a:ext cx="5505450" cy="57912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C8FED6-48B7-43B8-B7FD-AB2E865ED68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65157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501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sp>
          <p:nvSpPr>
            <p:cNvPr id="40963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/>
              <a:ahLst/>
              <a:cxnLst>
                <a:cxn ang="0">
                  <a:pos x="0" y="3159"/>
                </a:cxn>
                <a:cxn ang="0">
                  <a:pos x="5184" y="3159"/>
                </a:cxn>
                <a:cxn ang="0">
                  <a:pos x="5184" y="0"/>
                </a:cxn>
                <a:cxn ang="0">
                  <a:pos x="0" y="0"/>
                </a:cxn>
                <a:cxn ang="0">
                  <a:pos x="0" y="3159"/>
                </a:cxn>
                <a:cxn ang="0">
                  <a:pos x="0" y="3159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>
                <a:cs typeface="Arial" charset="0"/>
              </a:endParaRPr>
            </a:p>
          </p:txBody>
        </p:sp>
        <p:sp>
          <p:nvSpPr>
            <p:cNvPr id="40964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159"/>
                </a:cxn>
                <a:cxn ang="0">
                  <a:pos x="556" y="3159"/>
                </a:cxn>
                <a:cxn ang="0">
                  <a:pos x="55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>
                <a:cs typeface="Arial" charset="0"/>
              </a:endParaRPr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40966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>
                  <a:cs typeface="Arial" charset="0"/>
                </a:endParaRPr>
              </a:p>
            </p:txBody>
          </p:sp>
          <p:sp>
            <p:nvSpPr>
              <p:cNvPr id="40967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>
                  <a:cs typeface="Arial" charset="0"/>
                </a:endParaRPr>
              </a:p>
            </p:txBody>
          </p:sp>
          <p:sp>
            <p:nvSpPr>
              <p:cNvPr id="40968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>
                  <a:cs typeface="Arial" charset="0"/>
                </a:endParaRPr>
              </a:p>
            </p:txBody>
          </p:sp>
          <p:sp>
            <p:nvSpPr>
              <p:cNvPr id="40969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>
                  <a:cs typeface="Arial" charset="0"/>
                </a:endParaRPr>
              </a:p>
            </p:txBody>
          </p:sp>
          <p:sp>
            <p:nvSpPr>
              <p:cNvPr id="40970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>
                  <a:cs typeface="Arial" charset="0"/>
                </a:endParaRPr>
              </a:p>
            </p:txBody>
          </p:sp>
          <p:sp>
            <p:nvSpPr>
              <p:cNvPr id="40971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20"/>
                  </a:cxn>
                  <a:cxn ang="0">
                    <a:pos x="12" y="42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>
                  <a:cs typeface="Arial" charset="0"/>
                </a:endParaRPr>
              </a:p>
            </p:txBody>
          </p:sp>
          <p:sp>
            <p:nvSpPr>
              <p:cNvPr id="40972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>
                  <a:cs typeface="Arial" charset="0"/>
                </a:endParaRPr>
              </a:p>
            </p:txBody>
          </p:sp>
          <p:sp>
            <p:nvSpPr>
              <p:cNvPr id="40973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/>
                <a:ahLst/>
                <a:cxnLst>
                  <a:cxn ang="0">
                    <a:pos x="251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251" y="0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>
                  <a:cs typeface="Arial" charset="0"/>
                </a:endParaRPr>
              </a:p>
            </p:txBody>
          </p:sp>
          <p:sp>
            <p:nvSpPr>
              <p:cNvPr id="40974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>
                  <a:cs typeface="Arial" charset="0"/>
                </a:endParaRPr>
              </a:p>
            </p:txBody>
          </p:sp>
        </p:grpSp>
      </p:grpSp>
      <p:sp>
        <p:nvSpPr>
          <p:cNvPr id="40975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0"/>
            <a:ext cx="7543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40976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0977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0978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0979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defRPr>
            </a:lvl1pPr>
          </a:lstStyle>
          <a:p>
            <a:pPr>
              <a:defRPr/>
            </a:pPr>
            <a:fld id="{575E8065-2846-425D-ACB3-71599DFDC9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8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14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70870684JIPUQS_p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475E00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2295" name="Picture 7" descr="70892685CZuJQD_ph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393700"/>
            <a:ext cx="8424863" cy="606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WordArt 8"/>
          <p:cNvSpPr>
            <a:spLocks noChangeArrowheads="1" noChangeShapeType="1" noTextEdit="1"/>
          </p:cNvSpPr>
          <p:nvPr/>
        </p:nvSpPr>
        <p:spPr bwMode="auto">
          <a:xfrm rot="-330343">
            <a:off x="323850" y="2060575"/>
            <a:ext cx="7704138" cy="273843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4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b="1" i="1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700000" scaled="1"/>
                </a:gradFill>
                <a:latin typeface="Harrington"/>
              </a:rPr>
              <a:t>Primavera interior</a:t>
            </a: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3929063" y="5929313"/>
            <a:ext cx="49688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MX" sz="2800" b="1" i="1">
                <a:latin typeface="Lucida Calligraphy" pitchFamily="66" charset="0"/>
              </a:rPr>
              <a:t>     Reflexionemos juntos</a:t>
            </a:r>
            <a:endParaRPr lang="es-ES" sz="2800" b="1" i="1">
              <a:latin typeface="Lucida Calligraphy" pitchFamily="66" charset="0"/>
            </a:endParaRP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339725" y="6308725"/>
            <a:ext cx="79771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MX" i="1">
                <a:latin typeface="Verdana Ref" pitchFamily="34" charset="0"/>
              </a:rPr>
              <a:t>Disfruta de la música y dejá que las diapositivas pasen solas</a:t>
            </a:r>
            <a:endParaRPr lang="es-ES" i="1">
              <a:latin typeface="Verdana Ref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advTm="20874">
    <p:sndAc>
      <p:stSnd loop="1">
        <p:snd r:embed="rId3" name="Clayderman El condor pas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nimBg="1"/>
      <p:bldP spid="12296" grpId="0" animBg="1"/>
      <p:bldP spid="12297" grpId="0"/>
      <p:bldP spid="12298" grpId="0"/>
      <p:bldP spid="1229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475E00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395288" y="692150"/>
            <a:ext cx="8424862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MX" sz="2400" b="1" i="1">
                <a:latin typeface="Lucida Calligraphy" pitchFamily="66" charset="0"/>
              </a:rPr>
              <a:t>Primavera es saber reiniciar un proyecto después de fracasar</a:t>
            </a:r>
            <a:endParaRPr lang="es-ES" sz="2400" b="1" i="1">
              <a:latin typeface="Lucida Calligraphy" pitchFamily="66" charset="0"/>
            </a:endParaRPr>
          </a:p>
        </p:txBody>
      </p:sp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482600" y="1844675"/>
            <a:ext cx="819308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MX" sz="2400" b="1" i="1">
                <a:latin typeface="Lucida Calligraphy" pitchFamily="66" charset="0"/>
              </a:rPr>
              <a:t>Primavera es tener frescura de mente y pureza de corazón</a:t>
            </a:r>
            <a:endParaRPr lang="es-ES" sz="2400" b="1" i="1">
              <a:latin typeface="Lucida Calligraphy" pitchFamily="66" charset="0"/>
            </a:endParaRPr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468313" y="2997200"/>
            <a:ext cx="8424862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s-MX" sz="2400" b="1" i="1">
                <a:latin typeface="Lucida Calligraphy" pitchFamily="66" charset="0"/>
              </a:rPr>
              <a:t>Primavera es colorido, es alegría, es compartir un amor sincero</a:t>
            </a:r>
            <a:endParaRPr lang="es-ES" sz="2400" b="1" i="1">
              <a:latin typeface="Lucida Calligraphy" pitchFamily="66" charset="0"/>
            </a:endParaRPr>
          </a:p>
        </p:txBody>
      </p:sp>
      <p:sp>
        <p:nvSpPr>
          <p:cNvPr id="67592" name="Text Box 8"/>
          <p:cNvSpPr txBox="1">
            <a:spLocks noChangeArrowheads="1"/>
          </p:cNvSpPr>
          <p:nvPr/>
        </p:nvSpPr>
        <p:spPr bwMode="auto">
          <a:xfrm>
            <a:off x="447675" y="4235450"/>
            <a:ext cx="837247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s-MX" sz="2400" b="1" i="1">
                <a:latin typeface="Lucida Calligraphy" pitchFamily="66" charset="0"/>
              </a:rPr>
              <a:t>Primavera es ver nuestra sonrisa reflejada en el rostro de otro</a:t>
            </a:r>
            <a:endParaRPr lang="es-ES" sz="2400" b="1" i="1">
              <a:latin typeface="Lucida Calligraphy" pitchFamily="66" charset="0"/>
            </a:endParaRPr>
          </a:p>
        </p:txBody>
      </p:sp>
      <p:sp>
        <p:nvSpPr>
          <p:cNvPr id="67593" name="Text Box 9"/>
          <p:cNvSpPr txBox="1">
            <a:spLocks noChangeArrowheads="1"/>
          </p:cNvSpPr>
          <p:nvPr/>
        </p:nvSpPr>
        <p:spPr bwMode="auto">
          <a:xfrm>
            <a:off x="395288" y="5373688"/>
            <a:ext cx="8748712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MX" sz="2400" b="1" i="1">
                <a:latin typeface="Lucida Calligraphy" pitchFamily="66" charset="0"/>
              </a:rPr>
              <a:t>Primavera es montarse en grandes ideales y volar bien alto</a:t>
            </a:r>
            <a:endParaRPr lang="es-ES" sz="2400" b="1" i="1">
              <a:latin typeface="Lucida Calligraphy" pitchFamily="66" charset="0"/>
            </a:endParaRPr>
          </a:p>
        </p:txBody>
      </p:sp>
      <p:pic>
        <p:nvPicPr>
          <p:cNvPr id="67594" name="Picture 10" descr="138931954jczJpL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82575"/>
            <a:ext cx="8496300" cy="629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248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7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67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/>
      <p:bldP spid="67590" grpId="0"/>
      <p:bldP spid="67591" grpId="0"/>
      <p:bldP spid="67592" grpId="0"/>
      <p:bldP spid="6759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475E00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5124" name="Text Box 6"/>
          <p:cNvSpPr txBox="1">
            <a:spLocks noChangeArrowheads="1"/>
          </p:cNvSpPr>
          <p:nvPr/>
        </p:nvSpPr>
        <p:spPr bwMode="auto">
          <a:xfrm>
            <a:off x="539750" y="1716088"/>
            <a:ext cx="82804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/>
            <a:endParaRPr lang="es-ES" sz="3200" b="1" i="1">
              <a:solidFill>
                <a:srgbClr val="FFCC00"/>
              </a:solidFill>
              <a:latin typeface="Lucida Calligraphy" pitchFamily="66" charset="0"/>
            </a:endParaRPr>
          </a:p>
        </p:txBody>
      </p:sp>
      <p:sp>
        <p:nvSpPr>
          <p:cNvPr id="54279" name="Text Box 7"/>
          <p:cNvSpPr txBox="1">
            <a:spLocks noChangeArrowheads="1"/>
          </p:cNvSpPr>
          <p:nvPr/>
        </p:nvSpPr>
        <p:spPr bwMode="auto">
          <a:xfrm>
            <a:off x="266700" y="1617663"/>
            <a:ext cx="8482013" cy="204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MX" sz="3200" b="1" i="1">
                <a:latin typeface="Lucida Calligraphy" pitchFamily="66" charset="0"/>
              </a:rPr>
              <a:t>No debemos pensar que la Primavera es algo transitorio y pasajero sino que debemos buscarla todos los días bien dentro de nosotros.</a:t>
            </a:r>
            <a:endParaRPr lang="es-ES" sz="3200" b="1" i="1">
              <a:latin typeface="Lucida Calligraphy" pitchFamily="66" charset="0"/>
            </a:endParaRPr>
          </a:p>
        </p:txBody>
      </p:sp>
      <p:pic>
        <p:nvPicPr>
          <p:cNvPr id="54280" name="Picture 8" descr="138931781hVCjNu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255588"/>
            <a:ext cx="8569325" cy="634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med" advTm="121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475E00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539750" y="1716088"/>
            <a:ext cx="82804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/>
            <a:endParaRPr lang="es-ES" sz="3200" b="1" i="1">
              <a:solidFill>
                <a:srgbClr val="FFCC00"/>
              </a:solidFill>
              <a:latin typeface="Lucida Calligraphy" pitchFamily="66" charset="0"/>
            </a:endParaRPr>
          </a:p>
        </p:txBody>
      </p:sp>
      <p:sp>
        <p:nvSpPr>
          <p:cNvPr id="76807" name="Text Box 7"/>
          <p:cNvSpPr txBox="1">
            <a:spLocks noChangeArrowheads="1"/>
          </p:cNvSpPr>
          <p:nvPr/>
        </p:nvSpPr>
        <p:spPr bwMode="auto">
          <a:xfrm>
            <a:off x="411163" y="1773238"/>
            <a:ext cx="8121650" cy="277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MX" sz="2800" b="1" i="1">
                <a:latin typeface="Lucida Calligraphy" pitchFamily="66" charset="0"/>
              </a:rPr>
              <a:t>     </a:t>
            </a:r>
            <a:r>
              <a:rPr lang="es-MX" sz="3200" b="1" i="1">
                <a:latin typeface="Lucida Calligraphy" pitchFamily="66" charset="0"/>
              </a:rPr>
              <a:t>Mas que una estación del año la Primavera debe asociarse con un estado de ánimo …  con una filosofía de vida</a:t>
            </a:r>
            <a:endParaRPr lang="es-ES" sz="3200" b="1" i="1">
              <a:latin typeface="Lucida Calligraphy" pitchFamily="66" charset="0"/>
            </a:endParaRPr>
          </a:p>
          <a:p>
            <a:pPr eaLnBrk="1" hangingPunct="1">
              <a:spcBef>
                <a:spcPct val="50000"/>
              </a:spcBef>
            </a:pPr>
            <a:endParaRPr lang="es-ES" sz="3200">
              <a:latin typeface="Lucida Calligraphy" pitchFamily="66" charset="0"/>
            </a:endParaRPr>
          </a:p>
        </p:txBody>
      </p:sp>
      <p:pic>
        <p:nvPicPr>
          <p:cNvPr id="76808" name="Picture 8" descr="337647634XPFjDW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04250" cy="645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102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68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68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68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6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475E00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663575" y="1860550"/>
            <a:ext cx="7653338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s-MX" sz="3200" b="1" i="1">
                <a:latin typeface="Lucida Calligraphy" pitchFamily="66" charset="0"/>
              </a:rPr>
              <a:t>¡Nuestro jardín interior debe vivir  en una eterna Primavera!</a:t>
            </a:r>
            <a:endParaRPr lang="es-ES" sz="3200" b="1" i="1">
              <a:latin typeface="Lucida Calligraphy" pitchFamily="66" charset="0"/>
            </a:endParaRPr>
          </a:p>
        </p:txBody>
      </p:sp>
      <p:pic>
        <p:nvPicPr>
          <p:cNvPr id="71685" name="Picture 5" descr="139144893xVQUeO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3" y="255588"/>
            <a:ext cx="8459787" cy="634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80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475E00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395288" y="2276475"/>
            <a:ext cx="8137525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MX" sz="2800" b="1" i="1">
                <a:latin typeface="Lucida Calligraphy" pitchFamily="66" charset="0"/>
              </a:rPr>
              <a:t>Preocupémosnos de que siempre haya muchas flores en ese jardín y cada tanto abramos las puertas de par en par para recibir visitas con quienes poder  compartir nuestros tesoros mas profundos</a:t>
            </a:r>
            <a:endParaRPr lang="es-ES" sz="2800" b="1" i="1">
              <a:latin typeface="Lucida Calligraphy" pitchFamily="66" charset="0"/>
            </a:endParaRPr>
          </a:p>
        </p:txBody>
      </p:sp>
      <p:pic>
        <p:nvPicPr>
          <p:cNvPr id="69638" name="Picture 6" descr="142279417bpURxX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3" y="257175"/>
            <a:ext cx="8459787" cy="634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1456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475E00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9220" name="Text Box 6"/>
          <p:cNvSpPr txBox="1">
            <a:spLocks noChangeArrowheads="1"/>
          </p:cNvSpPr>
          <p:nvPr/>
        </p:nvSpPr>
        <p:spPr bwMode="auto">
          <a:xfrm>
            <a:off x="987425" y="2193925"/>
            <a:ext cx="6680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s-ES"/>
          </a:p>
        </p:txBody>
      </p:sp>
      <p:sp>
        <p:nvSpPr>
          <p:cNvPr id="70664" name="Text Box 8"/>
          <p:cNvSpPr txBox="1">
            <a:spLocks noChangeArrowheads="1"/>
          </p:cNvSpPr>
          <p:nvPr/>
        </p:nvSpPr>
        <p:spPr bwMode="auto">
          <a:xfrm>
            <a:off x="539750" y="2147888"/>
            <a:ext cx="7777163" cy="155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s-MX" sz="3200" b="1" i="1">
                <a:latin typeface="Lucida Calligraphy" pitchFamily="66" charset="0"/>
              </a:rPr>
              <a:t>Hoy saco de mi corazón una rosa para regalártela como prueba de afecto y de amistad.</a:t>
            </a:r>
            <a:endParaRPr lang="es-ES" sz="3200" b="1" i="1">
              <a:latin typeface="Lucida Calligraphy" pitchFamily="66" charset="0"/>
            </a:endParaRPr>
          </a:p>
        </p:txBody>
      </p:sp>
      <p:pic>
        <p:nvPicPr>
          <p:cNvPr id="70666" name="Picture 10" descr="ros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8074">
            <a:off x="3276600" y="620713"/>
            <a:ext cx="4735513" cy="572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163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06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06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0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06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06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06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0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706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4" grpId="0"/>
      <p:bldP spid="7066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475E00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250825" y="1716088"/>
            <a:ext cx="8497888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s-MX" sz="2800" b="1" i="1">
                <a:latin typeface="Lucida Calligraphy" pitchFamily="66" charset="0"/>
              </a:rPr>
              <a:t>Te invito a que me imites animándote a regalar flores virtuales al  enviar este mismo mensaje  a cada uno de tus amigos</a:t>
            </a:r>
            <a:endParaRPr lang="es-ES" sz="2800" b="1" i="1">
              <a:latin typeface="Lucida Calligraphy" pitchFamily="66" charset="0"/>
            </a:endParaRPr>
          </a:p>
        </p:txBody>
      </p:sp>
      <p:pic>
        <p:nvPicPr>
          <p:cNvPr id="49159" name="Picture 7" descr="142289566CeNtbz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215900"/>
            <a:ext cx="8532813" cy="639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0" name="Picture 8" descr="337644107ORaEEB_p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215900"/>
            <a:ext cx="8532813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1" name="Picture 9" descr="142285285ieCmIr_ph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23838"/>
            <a:ext cx="8748713" cy="640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230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9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475E00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323850" y="1355725"/>
            <a:ext cx="84963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s-MX" sz="2000" b="1" i="1">
                <a:latin typeface="Lucida Calligraphy" pitchFamily="66" charset="0"/>
              </a:rPr>
              <a:t>Primavera interior: reflexión extraída de Internet</a:t>
            </a:r>
            <a:endParaRPr lang="es-ES" sz="2000" b="1" i="1">
              <a:latin typeface="Lucida Calligraphy" pitchFamily="66" charset="0"/>
            </a:endParaRPr>
          </a:p>
        </p:txBody>
      </p:sp>
      <p:sp>
        <p:nvSpPr>
          <p:cNvPr id="51208" name="Text Box 8"/>
          <p:cNvSpPr txBox="1">
            <a:spLocks noChangeArrowheads="1"/>
          </p:cNvSpPr>
          <p:nvPr/>
        </p:nvSpPr>
        <p:spPr bwMode="auto">
          <a:xfrm>
            <a:off x="250825" y="2492375"/>
            <a:ext cx="84978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MX" sz="2000" b="1" i="1">
                <a:latin typeface="Lucida Calligraphy" pitchFamily="66" charset="0"/>
              </a:rPr>
              <a:t>Fotografías: Parque  de tulipanes Keukenhof (Holanda)</a:t>
            </a:r>
            <a:endParaRPr lang="es-ES" sz="2000" b="1" i="1">
              <a:latin typeface="Lucida Calligraphy" pitchFamily="66" charset="0"/>
            </a:endParaRPr>
          </a:p>
        </p:txBody>
      </p:sp>
      <p:sp>
        <p:nvSpPr>
          <p:cNvPr id="51209" name="Text Box 9"/>
          <p:cNvSpPr txBox="1">
            <a:spLocks noChangeArrowheads="1"/>
          </p:cNvSpPr>
          <p:nvPr/>
        </p:nvSpPr>
        <p:spPr bwMode="auto">
          <a:xfrm>
            <a:off x="250825" y="3716338"/>
            <a:ext cx="76342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MX" sz="2000" b="1" i="1">
                <a:latin typeface="Lucida Calligraphy" pitchFamily="66" charset="0"/>
              </a:rPr>
              <a:t>Presentación: Irma Boggiano</a:t>
            </a:r>
            <a:endParaRPr lang="es-ES" sz="2000" b="1" i="1">
              <a:latin typeface="Lucida Calligraphy" pitchFamily="66" charset="0"/>
            </a:endParaRPr>
          </a:p>
        </p:txBody>
      </p:sp>
      <p:sp>
        <p:nvSpPr>
          <p:cNvPr id="51210" name="Text Box 10"/>
          <p:cNvSpPr txBox="1">
            <a:spLocks noChangeArrowheads="1"/>
          </p:cNvSpPr>
          <p:nvPr/>
        </p:nvSpPr>
        <p:spPr bwMode="auto">
          <a:xfrm>
            <a:off x="179388" y="4652963"/>
            <a:ext cx="73437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MX" sz="2000" i="1">
                <a:latin typeface="Lucida Calligraphy" pitchFamily="66" charset="0"/>
              </a:rPr>
              <a:t>Música: El cóndor pasa - Clayderman </a:t>
            </a:r>
            <a:endParaRPr lang="es-ES" sz="2000" i="1">
              <a:latin typeface="Lucida Calligraphy" pitchFamily="66" charset="0"/>
            </a:endParaRPr>
          </a:p>
        </p:txBody>
      </p:sp>
      <p:pic>
        <p:nvPicPr>
          <p:cNvPr id="51211" name="Picture 11" descr="55124610oZorRq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532813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218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12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12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12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51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51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51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512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512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512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512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512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512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1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1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1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475E00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58391" name="Text Box 23"/>
          <p:cNvSpPr txBox="1">
            <a:spLocks noChangeArrowheads="1"/>
          </p:cNvSpPr>
          <p:nvPr/>
        </p:nvSpPr>
        <p:spPr bwMode="auto">
          <a:xfrm>
            <a:off x="755650" y="1916113"/>
            <a:ext cx="7704138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s-MX" sz="4400" b="1" i="1">
                <a:latin typeface="Lucida Calligraphy" pitchFamily="66" charset="0"/>
              </a:rPr>
              <a:t>¡Que tengas una hermosa Primavera!</a:t>
            </a:r>
            <a:endParaRPr lang="es-ES" sz="4400" b="1" i="1">
              <a:latin typeface="Lucida Calligraphy" pitchFamily="66" charset="0"/>
            </a:endParaRPr>
          </a:p>
        </p:txBody>
      </p:sp>
      <p:pic>
        <p:nvPicPr>
          <p:cNvPr id="58392" name="Picture 24" descr="5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66738"/>
            <a:ext cx="8570913" cy="572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9" descr="arrow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0938" y="6143625"/>
            <a:ext cx="1500187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5" name="Rectangle 9"/>
          <p:cNvSpPr>
            <a:spLocks noChangeArrowheads="1"/>
          </p:cNvSpPr>
          <p:nvPr/>
        </p:nvSpPr>
        <p:spPr bwMode="auto">
          <a:xfrm>
            <a:off x="7429500" y="6357938"/>
            <a:ext cx="13446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AR" b="1">
                <a:solidFill>
                  <a:schemeClr val="folHlink"/>
                </a:solidFill>
                <a:latin typeface="Arial" pitchFamily="34" charset="0"/>
              </a:rPr>
              <a:t>Clic ahora</a:t>
            </a:r>
            <a:endParaRPr lang="es-ES" b="1">
              <a:solidFill>
                <a:schemeClr val="folHlink"/>
              </a:solidFill>
              <a:latin typeface="Arial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advTm="261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8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8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9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3.9|2.3|3|3|3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.7|4.3|3.5|3.1|3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7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5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3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9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6.4|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8.7|4.3|5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3.7|3.6|3.3|2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9.8|3.7|6.7"/>
</p:tagLst>
</file>

<file path=ppt/theme/theme1.xml><?xml version="1.0" encoding="utf-8"?>
<a:theme xmlns:a="http://schemas.openxmlformats.org/drawingml/2006/main" name="pp3604">
  <a:themeElements>
    <a:clrScheme name="KeUKENHOF 2">
      <a:dk1>
        <a:srgbClr val="000099"/>
      </a:dk1>
      <a:lt1>
        <a:srgbClr val="FFFFFF"/>
      </a:lt1>
      <a:dk2>
        <a:srgbClr val="000066"/>
      </a:dk2>
      <a:lt2>
        <a:srgbClr val="EAEAEA"/>
      </a:lt2>
      <a:accent1>
        <a:srgbClr val="66CCFF"/>
      </a:accent1>
      <a:accent2>
        <a:srgbClr val="0066FF"/>
      </a:accent2>
      <a:accent3>
        <a:srgbClr val="AAAAB8"/>
      </a:accent3>
      <a:accent4>
        <a:srgbClr val="DADADA"/>
      </a:accent4>
      <a:accent5>
        <a:srgbClr val="B8E2FF"/>
      </a:accent5>
      <a:accent6>
        <a:srgbClr val="005CE7"/>
      </a:accent6>
      <a:hlink>
        <a:srgbClr val="FFFFCC"/>
      </a:hlink>
      <a:folHlink>
        <a:srgbClr val="99CC00"/>
      </a:folHlink>
    </a:clrScheme>
    <a:fontScheme name="KeUKENHOF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eUKENHOF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eUKENHOF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eUKENHOF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eUKENHOF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eUKENHOF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eUKENHOF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eUKENHOF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eUKENHOF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eUKENHOF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pp3604</Template>
  <TotalTime>3</TotalTime>
  <Words>246</Words>
  <Application>Microsoft Office PowerPoint</Application>
  <PresentationFormat>Presentación en pantalla (4:3)</PresentationFormat>
  <Paragraphs>22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20" baseType="lpstr">
      <vt:lpstr>Tahoma</vt:lpstr>
      <vt:lpstr>Arial</vt:lpstr>
      <vt:lpstr>Wingdings</vt:lpstr>
      <vt:lpstr>Calibri</vt:lpstr>
      <vt:lpstr>Lucida Calligraphy</vt:lpstr>
      <vt:lpstr>Verdana Ref</vt:lpstr>
      <vt:lpstr>Calligraph421 BT</vt:lpstr>
      <vt:lpstr>pp3604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reflexiones</dc:subject>
  <dc:creator>Jose Luis</dc:creator>
  <cp:lastModifiedBy>Jose Luis</cp:lastModifiedBy>
  <cp:revision>3</cp:revision>
  <dcterms:created xsi:type="dcterms:W3CDTF">2020-03-20T10:48:53Z</dcterms:created>
  <dcterms:modified xsi:type="dcterms:W3CDTF">2020-03-20T10:52:20Z</dcterms:modified>
</cp:coreProperties>
</file>