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261" r:id="rId5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2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9F4CD-6B2A-488E-BF91-BDE43982FB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ADA46-D019-4702-A803-09F47C1A66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9A242-B991-429C-B83C-BF53F8429D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F139C-796C-4E9F-80C4-9A21DF2F50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E8FF4-08D0-4C26-9250-A02FDC98E8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3D7C0-CFA2-4653-86F3-DFB5A6D96E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ADD50-8FF9-43E9-85A8-2A1FECAF9E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D5C28-4DC4-4444-BAB6-8133180CB0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E7674-2642-4017-A116-D66E01D202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4B551-520B-4D5F-A034-579D7F9EC9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D44C0-485B-4783-AC94-5B5CD84B42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948DD5-CE61-4ED5-966D-350ABB020C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Documents and Settings\Proprietário-de-HP\Ambiente de trabalho\Space Shuttle\Slid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  <p:sndAc>
      <p:stSnd loop="1">
        <p:snd r:embed="rId2" name="2001the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oneTexte 1"/>
          <p:cNvSpPr txBox="1">
            <a:spLocks noChangeArrowheads="1"/>
          </p:cNvSpPr>
          <p:nvPr/>
        </p:nvSpPr>
        <p:spPr bwMode="auto">
          <a:xfrm>
            <a:off x="0" y="1571612"/>
            <a:ext cx="9144000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600" dirty="0">
                <a:solidFill>
                  <a:srgbClr val="FFC000"/>
                </a:solidFill>
                <a:latin typeface="Algerian" pitchFamily="82" charset="0"/>
              </a:rPr>
              <a:t>La  navette  spatiale </a:t>
            </a:r>
          </a:p>
          <a:p>
            <a:pPr algn="ctr"/>
            <a:endParaRPr lang="fr-FR" sz="16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r>
              <a:rPr lang="fr-FR" sz="2800" dirty="0">
                <a:solidFill>
                  <a:srgbClr val="FFC000"/>
                </a:solidFill>
                <a:latin typeface="Algerian" pitchFamily="82" charset="0"/>
              </a:rPr>
              <a:t>Et</a:t>
            </a:r>
          </a:p>
          <a:p>
            <a:pPr algn="ctr"/>
            <a:endParaRPr lang="fr-FR" sz="16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r>
              <a:rPr lang="fr-FR" sz="3600" dirty="0">
                <a:solidFill>
                  <a:srgbClr val="FFC000"/>
                </a:solidFill>
                <a:latin typeface="Algerian" pitchFamily="82" charset="0"/>
              </a:rPr>
              <a:t>la  station  orbitale</a:t>
            </a:r>
          </a:p>
          <a:p>
            <a:pPr algn="ctr"/>
            <a:endParaRPr lang="fr-FR" sz="28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endParaRPr lang="fr-FR" sz="28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endParaRPr lang="fr-FR" sz="28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endParaRPr lang="fr-FR" sz="2800" dirty="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r>
              <a:rPr lang="fr-FR" sz="2000" dirty="0">
                <a:solidFill>
                  <a:srgbClr val="FFC000"/>
                </a:solidFill>
                <a:latin typeface="Algerian" pitchFamily="82" charset="0"/>
              </a:rPr>
              <a:t>Compilation  de  photos  reçues  ou </a:t>
            </a:r>
          </a:p>
          <a:p>
            <a:pPr algn="ctr"/>
            <a:r>
              <a:rPr lang="fr-FR" sz="2000" dirty="0">
                <a:solidFill>
                  <a:srgbClr val="FFC000"/>
                </a:solidFill>
                <a:latin typeface="Algerian" pitchFamily="82" charset="0"/>
              </a:rPr>
              <a:t>trouvées  sur  le  net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hilcUK-11133922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eteor-11224714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Documents and Settings\Proprietário-de-HP\Ambiente de trabalho\Space Shuttle\Slid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Astronautas-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63"/>
            <a:ext cx="916305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Proprietário-de-HP\Ambiente de trabalho\Space Shuttle\Slide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Documents and Settings\Proprietário-de-HP\Ambiente de trabalho\Space Shuttle\Slid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Documents and Settings\Proprietário-de-HP\Ambiente de trabalho\Space Shuttle\Slide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Proprietário-de-HP\Ambiente de trabalho\Space Shuttle\Slide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Documents and Settings\Proprietário-de-HP\Ambiente de trabalho\Space Shuttle\Slide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Documents and Settings\Proprietário-de-HP\Ambiente de trabalho\Space Shuttle\Slide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Documents and Settings\Proprietário-de-HP\Ambiente de trabalho\Space Shuttle\Slid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Documents and Settings\Proprietário-de-HP\Ambiente de trabalho\Space Shuttle\Slide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Documents and Settings\Proprietário-de-HP\Ambiente de trabalho\Space Shuttle\Slide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imonsSays-11235047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rdoubleday-11234334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Documents and Settings\Proprietário-de-HP\Ambiente de trabalho\Space Shuttle\Slide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Astronautas-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3475" y="-9525"/>
            <a:ext cx="6877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Documents and Settings\Proprietário-de-HP\Ambiente de trabalho\Space Shuttle\Slide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Documents and Settings\Proprietário-de-HP\Ambiente de trabalho\Space Shuttle\Slide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Documents and Settings\Proprietário-de-HP\Ambiente de trabalho\Space Shuttle\Slide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Documents and Settings\Proprietário-de-HP\Ambiente de trabalho\Space Shuttle\Slide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:\Documents and Settings\Proprietário-de-HP\Ambiente de trabalho\Space Shuttle\Slide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imonsSays-11233459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C:\Documents and Settings\Proprietário-de-HP\Ambiente de trabalho\Space Shuttle\Slide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rusader-1069269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hilcUK-11232581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hilcUK-10876352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C:\Documents and Settings\Proprietário-de-HP\Ambiente de trabalho\Space Shuttle\Slide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hilcUK-11232583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Documents and Settings\Proprietário-de-HP\Ambiente de trabalho\Space Shuttle\Slide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hilcUK-11072644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hilcUK-1089995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rusader-10700506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imonsSays-11235983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imonsSays-11230563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Astronautas-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400050"/>
            <a:ext cx="916305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Astronautas-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1238" y="-9525"/>
            <a:ext cx="458152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Astronautas-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390525"/>
            <a:ext cx="916305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7" descr="Astronautas-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419100"/>
            <a:ext cx="916305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Astronautas-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Astronautas-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Astronautas-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409575"/>
            <a:ext cx="9163050" cy="60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Astronautas-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381000"/>
            <a:ext cx="91630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Astronautas-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2975" y="-200025"/>
            <a:ext cx="7258050" cy="725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Astronautas-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3475" y="-9525"/>
            <a:ext cx="6877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C:\Documents and Settings\Proprietário-de-HP\Ambiente de trabalho\Space Shuttle\Slide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C:\Documents and Settings\Proprietário-de-HP\Ambiente de trabalho\Space Shuttle\Slide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6143625" y="0"/>
            <a:ext cx="3000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Calibri" pitchFamily="34" charset="0"/>
              </a:rPr>
              <a:t>Lakes Michigan, Huron &amp; Erie</a:t>
            </a:r>
            <a:endParaRPr lang="pt-PT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Documents and Settings\Proprietário-de-HP\Ambiente de trabalho\Space Shuttle\Slide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6357938" y="0"/>
            <a:ext cx="2786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Calibri" pitchFamily="34" charset="0"/>
              </a:rPr>
              <a:t>Florida and Gulf of Mexico</a:t>
            </a:r>
            <a:endParaRPr lang="pt-PT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C:\Documents and Settings\Proprietário-de-HP\Ambiente de trabalho\Space Shuttle\Slide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4727575" y="0"/>
            <a:ext cx="4416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  <a:latin typeface="Calibri" pitchFamily="34" charset="0"/>
              </a:rPr>
              <a:t>Nile River delta, Red Sea and Sinai Peninsula</a:t>
            </a:r>
            <a:endParaRPr lang="pt-PT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Gonzo2305-11131427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Astronautas-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381000"/>
            <a:ext cx="91630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oneTexte 1"/>
          <p:cNvSpPr txBox="1">
            <a:spLocks noChangeArrowheads="1"/>
          </p:cNvSpPr>
          <p:nvPr/>
        </p:nvSpPr>
        <p:spPr bwMode="auto">
          <a:xfrm>
            <a:off x="0" y="257175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rgbClr val="FFC000"/>
                </a:solidFill>
                <a:latin typeface="Algerian" pitchFamily="82" charset="0"/>
              </a:rPr>
              <a:t>Tout ce qu’un homme peut imaginer</a:t>
            </a:r>
          </a:p>
          <a:p>
            <a:pPr algn="ctr"/>
            <a:endParaRPr lang="fr-FR" sz="200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r>
              <a:rPr lang="fr-FR" sz="2000">
                <a:solidFill>
                  <a:srgbClr val="FFC000"/>
                </a:solidFill>
                <a:latin typeface="Algerian" pitchFamily="82" charset="0"/>
              </a:rPr>
              <a:t>Un jour d’autres hommes le réaliseront</a:t>
            </a:r>
          </a:p>
          <a:p>
            <a:pPr algn="ctr"/>
            <a:endParaRPr lang="fr-FR" sz="200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endParaRPr lang="fr-FR" sz="2000">
              <a:solidFill>
                <a:srgbClr val="FFC000"/>
              </a:solidFill>
              <a:latin typeface="Algerian" pitchFamily="82" charset="0"/>
            </a:endParaRPr>
          </a:p>
          <a:p>
            <a:pPr algn="ctr"/>
            <a:r>
              <a:rPr lang="fr-FR" sz="2000">
                <a:solidFill>
                  <a:srgbClr val="FFC000"/>
                </a:solidFill>
                <a:latin typeface="Algerian" pitchFamily="82" charset="0"/>
              </a:rPr>
              <a:t>                                                Jules verne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-mispps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Logo-mispps</Template>
  <TotalTime>5</TotalTime>
  <Words>111</Words>
  <Application>Microsoft PowerPoint</Application>
  <PresentationFormat>Presentación en pantalla (4:3)</PresentationFormat>
  <Paragraphs>48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55</vt:i4>
      </vt:variant>
    </vt:vector>
  </HeadingPairs>
  <TitlesOfParts>
    <vt:vector size="58" baseType="lpstr">
      <vt:lpstr>Arial</vt:lpstr>
      <vt:lpstr>Berlin Sans FB Demi</vt:lpstr>
      <vt:lpstr>Logo-mispps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2013-05-07T12:48:14Z</dcterms:created>
  <dcterms:modified xsi:type="dcterms:W3CDTF">2013-05-07T12:53:53Z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