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61" r:id="rId8"/>
    <p:sldId id="288" r:id="rId9"/>
    <p:sldId id="262" r:id="rId10"/>
    <p:sldId id="263" r:id="rId11"/>
    <p:sldId id="264" r:id="rId12"/>
    <p:sldId id="265" r:id="rId13"/>
    <p:sldId id="286" r:id="rId14"/>
    <p:sldId id="289" r:id="rId15"/>
    <p:sldId id="266" r:id="rId16"/>
    <p:sldId id="268" r:id="rId17"/>
    <p:sldId id="269" r:id="rId18"/>
    <p:sldId id="270" r:id="rId19"/>
    <p:sldId id="271" r:id="rId20"/>
    <p:sldId id="272" r:id="rId21"/>
    <p:sldId id="287" r:id="rId22"/>
    <p:sldId id="273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0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Jk8vKVEjU7bQRqZsrQ9HQ==" hashData="Qz8fajTUdgIdFaC0EvIJYk8oU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87E6B49-43B6-41AA-B2A5-FD79D95B09CB}" type="datetimeFigureOut">
              <a:rPr lang="fr-FR"/>
              <a:pPr>
                <a:defRPr/>
              </a:pPr>
              <a:t>29/04/2021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6871C122-BD39-414A-BE69-11B92C51AC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913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02EEA-6E3D-4C0B-B901-78FEC135A7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078973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3930B-09D2-4C9A-A1D1-41590531F3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104857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34666-94FF-4789-B136-1F68151389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240392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4D9C4-D970-4274-8F46-70FD9CFE92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515249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B193A-F80B-4205-9050-6440B9A9387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892893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3A463-95F0-4F0C-B80C-8A9D70B91B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415440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CDC2A-87FF-469F-9E77-714A0F4550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093723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E6CAE-9575-4693-851E-A452B7ED923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162991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C4E21E-DA2D-40CD-836A-8E7396BD12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525687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00E32-57E2-4333-AE30-271311FE17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673407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5177-39BC-4A49-A4CE-2787340C15D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22911"/>
      </p:ext>
    </p:extLst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94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1EF38FD-AADC-418B-9467-B576997D93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006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ChangeArrowheads="1"/>
          </p:cNvSpPr>
          <p:nvPr/>
        </p:nvSpPr>
        <p:spPr bwMode="auto">
          <a:xfrm rot="10800000" flipV="1">
            <a:off x="3419475" y="5872163"/>
            <a:ext cx="2305050" cy="366712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A8C06B6B-AB92-4F32-85C0-75F2224BEB96}" type="datetime9">
              <a:rPr lang="ro-RO" b="1">
                <a:solidFill>
                  <a:srgbClr val="009900"/>
                </a:solidFill>
              </a:rPr>
              <a:pPr/>
              <a:t>29.04.2021 20:11:51</a:t>
            </a:fld>
            <a:endParaRPr lang="en-US" b="1">
              <a:solidFill>
                <a:srgbClr val="009900"/>
              </a:solidFill>
            </a:endParaRPr>
          </a:p>
        </p:txBody>
      </p:sp>
      <p:sp>
        <p:nvSpPr>
          <p:cNvPr id="2052" name="WordArt 6" descr="5448167"/>
          <p:cNvSpPr>
            <a:spLocks noChangeArrowheads="1" noChangeShapeType="1" noTextEdit="1"/>
          </p:cNvSpPr>
          <p:nvPr/>
        </p:nvSpPr>
        <p:spPr bwMode="auto">
          <a:xfrm>
            <a:off x="1619249" y="476250"/>
            <a:ext cx="5286375" cy="749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EL ESPECTÁCULO SHOW 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3" name="WordArt 7" descr="5448167"/>
          <p:cNvSpPr>
            <a:spLocks noChangeArrowheads="1" noChangeShapeType="1" noTextEdit="1"/>
          </p:cNvSpPr>
          <p:nvPr/>
        </p:nvSpPr>
        <p:spPr bwMode="auto">
          <a:xfrm>
            <a:off x="2843214" y="1484313"/>
            <a:ext cx="1378058" cy="604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DE LA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4" name="WordArt 8" descr="5448167"/>
          <p:cNvSpPr>
            <a:spLocks noChangeArrowheads="1" noChangeShapeType="1" noTextEdit="1"/>
          </p:cNvSpPr>
          <p:nvPr/>
        </p:nvSpPr>
        <p:spPr bwMode="auto">
          <a:xfrm>
            <a:off x="3851275" y="2420938"/>
            <a:ext cx="4029075" cy="6778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MADRE NATURALEZA</a:t>
            </a:r>
            <a:endParaRPr lang="es-ES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pic>
        <p:nvPicPr>
          <p:cNvPr id="2055" name="Picture 3" descr="sha5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625" y="3141663"/>
            <a:ext cx="2238375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11" descr="5448167"/>
          <p:cNvSpPr>
            <a:spLocks noChangeArrowheads="1" noChangeShapeType="1" noTextEdit="1"/>
          </p:cNvSpPr>
          <p:nvPr/>
        </p:nvSpPr>
        <p:spPr bwMode="auto">
          <a:xfrm>
            <a:off x="250825" y="4652963"/>
            <a:ext cx="28956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Giovanni </a:t>
            </a:r>
            <a:r>
              <a:rPr lang="es-ES" sz="28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Marradi</a:t>
            </a:r>
            <a:endParaRPr lang="es-ES" sz="2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2057" name="WordArt 12" descr="5448167"/>
          <p:cNvSpPr>
            <a:spLocks noChangeArrowheads="1" noChangeShapeType="1" noTextEdit="1"/>
          </p:cNvSpPr>
          <p:nvPr/>
        </p:nvSpPr>
        <p:spPr bwMode="auto">
          <a:xfrm>
            <a:off x="323850" y="5300663"/>
            <a:ext cx="25908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For</a:t>
            </a:r>
            <a:r>
              <a:rPr lang="es-ES" sz="28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 </a:t>
            </a:r>
            <a:r>
              <a:rPr lang="es-ES" sz="28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You</a:t>
            </a:r>
            <a:r>
              <a:rPr lang="es-ES" sz="28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- </a:t>
            </a:r>
            <a:r>
              <a:rPr lang="es-ES" sz="2800" b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rial Black"/>
              </a:rPr>
              <a:t>Suyay</a:t>
            </a:r>
            <a:endParaRPr lang="es-ES" sz="28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circle/>
    <p:sndAc>
      <p:stSnd>
        <p:snd r:embed="rId2" name="Giovanni Marradi ( For You ) - 01. Suya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975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086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98022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20713"/>
            <a:ext cx="8137525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97728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7921625" cy="54006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97728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81359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9892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692150"/>
            <a:ext cx="7704138" cy="54737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30655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45370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6" descr="32296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4105275" cy="61198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7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298409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99569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44"/>
          <a:stretch>
            <a:fillRect/>
          </a:stretch>
        </p:blipFill>
        <p:spPr bwMode="auto">
          <a:xfrm>
            <a:off x="539750" y="811213"/>
            <a:ext cx="8064500" cy="5354637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19669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7848600" cy="55451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9975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0263"/>
            <a:ext cx="8135938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01978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61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299286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3924300" cy="5924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5" descr="3086276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248150" cy="59055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6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43067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208962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4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9956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7921625" cy="55435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9802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50888"/>
            <a:ext cx="8207375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40897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92"/>
          <a:stretch>
            <a:fillRect/>
          </a:stretch>
        </p:blipFill>
        <p:spPr bwMode="auto">
          <a:xfrm>
            <a:off x="611188" y="549275"/>
            <a:ext cx="7993062" cy="56880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1951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1"/>
          <a:stretch>
            <a:fillRect/>
          </a:stretch>
        </p:blipFill>
        <p:spPr bwMode="auto">
          <a:xfrm>
            <a:off x="323850" y="257175"/>
            <a:ext cx="4303713" cy="62230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3202964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60350"/>
            <a:ext cx="3960813" cy="61928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308622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28"/>
          <a:stretch>
            <a:fillRect/>
          </a:stretch>
        </p:blipFill>
        <p:spPr bwMode="auto">
          <a:xfrm>
            <a:off x="611188" y="838200"/>
            <a:ext cx="7921625" cy="53276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02496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11213"/>
            <a:ext cx="8064500" cy="54260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5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019776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7"/>
          <a:stretch>
            <a:fillRect/>
          </a:stretch>
        </p:blipFill>
        <p:spPr bwMode="auto">
          <a:xfrm>
            <a:off x="250825" y="760413"/>
            <a:ext cx="4249738" cy="5405437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983172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1"/>
          <a:stretch>
            <a:fillRect/>
          </a:stretch>
        </p:blipFill>
        <p:spPr bwMode="auto">
          <a:xfrm>
            <a:off x="4643438" y="765175"/>
            <a:ext cx="4248150" cy="5395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83151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>
            <a:fillRect/>
          </a:stretch>
        </p:blipFill>
        <p:spPr bwMode="auto">
          <a:xfrm>
            <a:off x="468313" y="690563"/>
            <a:ext cx="8207375" cy="55467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713926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1"/>
          <a:stretch>
            <a:fillRect/>
          </a:stretch>
        </p:blipFill>
        <p:spPr bwMode="auto">
          <a:xfrm>
            <a:off x="539750" y="739775"/>
            <a:ext cx="7993063" cy="54975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946823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24"/>
          <a:stretch>
            <a:fillRect/>
          </a:stretch>
        </p:blipFill>
        <p:spPr bwMode="auto">
          <a:xfrm>
            <a:off x="539750" y="546100"/>
            <a:ext cx="8064500" cy="56197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019648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39"/>
          <a:stretch>
            <a:fillRect/>
          </a:stretch>
        </p:blipFill>
        <p:spPr bwMode="auto">
          <a:xfrm>
            <a:off x="539750" y="830263"/>
            <a:ext cx="7993063" cy="540702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83359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04"/>
          <a:stretch>
            <a:fillRect/>
          </a:stretch>
        </p:blipFill>
        <p:spPr bwMode="auto">
          <a:xfrm>
            <a:off x="539750" y="747713"/>
            <a:ext cx="8064500" cy="5489575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855129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28"/>
          <a:stretch>
            <a:fillRect/>
          </a:stretch>
        </p:blipFill>
        <p:spPr bwMode="auto">
          <a:xfrm>
            <a:off x="4500563" y="549275"/>
            <a:ext cx="4464050" cy="589915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378534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4125912" cy="5903913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baiat la Aqua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83359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86"/>
          <a:stretch>
            <a:fillRect/>
          </a:stretch>
        </p:blipFill>
        <p:spPr bwMode="auto">
          <a:xfrm>
            <a:off x="539750" y="692150"/>
            <a:ext cx="8064500" cy="5545138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306550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50888"/>
            <a:ext cx="8064500" cy="5486400"/>
          </a:xfrm>
          <a:prstGeom prst="rect">
            <a:avLst/>
          </a:prstGeom>
          <a:noFill/>
          <a:ln w="635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baiat la Aqua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36" t="36456" r="17230"/>
          <a:stretch>
            <a:fillRect/>
          </a:stretch>
        </p:blipFill>
        <p:spPr bwMode="auto">
          <a:xfrm>
            <a:off x="7812088" y="3068638"/>
            <a:ext cx="1331912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006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WordArt 8" descr="5448167"/>
          <p:cNvSpPr>
            <a:spLocks noChangeArrowheads="1" noChangeShapeType="1" noTextEdit="1"/>
          </p:cNvSpPr>
          <p:nvPr/>
        </p:nvSpPr>
        <p:spPr bwMode="auto">
          <a:xfrm>
            <a:off x="2555776" y="1844824"/>
            <a:ext cx="3371850" cy="216939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4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/>
              </a:rPr>
              <a:t>FINAL</a:t>
            </a:r>
            <a:endParaRPr lang="es-ES" sz="4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ère nature .. 30 06 201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Mère nature .. 30 06 2010</Template>
  <TotalTime>8</TotalTime>
  <Words>31</Words>
  <Application>Microsoft Office PowerPoint</Application>
  <PresentationFormat>Presentación en pantalla (4:3)</PresentationFormat>
  <Paragraphs>9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Mère nature .. 30 06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NATURE</dc:subject>
  <dc:creator>Jose Luis</dc:creator>
  <cp:lastModifiedBy>Jose Luis</cp:lastModifiedBy>
  <cp:revision>7</cp:revision>
  <dcterms:created xsi:type="dcterms:W3CDTF">2021-04-29T18:08:57Z</dcterms:created>
  <dcterms:modified xsi:type="dcterms:W3CDTF">2021-04-29T18:17:51Z</dcterms:modified>
</cp:coreProperties>
</file>