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7" r:id="rId3"/>
    <p:sldId id="342" r:id="rId4"/>
    <p:sldId id="341" r:id="rId5"/>
    <p:sldId id="334" r:id="rId6"/>
    <p:sldId id="338" r:id="rId7"/>
    <p:sldId id="340" r:id="rId8"/>
    <p:sldId id="339" r:id="rId9"/>
    <p:sldId id="337" r:id="rId10"/>
    <p:sldId id="335" r:id="rId11"/>
    <p:sldId id="327" r:id="rId12"/>
    <p:sldId id="320" r:id="rId13"/>
    <p:sldId id="336" r:id="rId14"/>
    <p:sldId id="333" r:id="rId15"/>
    <p:sldId id="332" r:id="rId16"/>
    <p:sldId id="331" r:id="rId17"/>
    <p:sldId id="330" r:id="rId18"/>
    <p:sldId id="329" r:id="rId19"/>
    <p:sldId id="328" r:id="rId20"/>
    <p:sldId id="326" r:id="rId21"/>
    <p:sldId id="325" r:id="rId22"/>
    <p:sldId id="324" r:id="rId23"/>
    <p:sldId id="323" r:id="rId24"/>
    <p:sldId id="322" r:id="rId25"/>
    <p:sldId id="321" r:id="rId26"/>
    <p:sldId id="319" r:id="rId27"/>
    <p:sldId id="318" r:id="rId28"/>
    <p:sldId id="317" r:id="rId29"/>
    <p:sldId id="316" r:id="rId30"/>
    <p:sldId id="315" r:id="rId31"/>
    <p:sldId id="314" r:id="rId32"/>
    <p:sldId id="343" r:id="rId3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npXdAVq3K3hn4RTAYz7Wg==" hashData="AwmXAodHblm5pXJhMBuLRxhSCT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6351" autoAdjust="0"/>
    <p:restoredTop sz="94728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125CA1-26A2-4405-856D-7895C6A5C75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81148476"/>
      </p:ext>
    </p:extLst>
  </p:cSld>
  <p:clrMapOvr>
    <a:masterClrMapping/>
  </p:clrMapOvr>
  <p:transition spd="slow" advTm="8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B2E1AC-6ED0-460C-9257-A98AAE3F098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29837803"/>
      </p:ext>
    </p:extLst>
  </p:cSld>
  <p:clrMapOvr>
    <a:masterClrMapping/>
  </p:clrMapOvr>
  <p:transition spd="slow" advTm="8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0045FC-5930-424C-8E2E-8330D4DDA77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44531914"/>
      </p:ext>
    </p:extLst>
  </p:cSld>
  <p:clrMapOvr>
    <a:masterClrMapping/>
  </p:clrMapOvr>
  <p:transition spd="slow" advTm="8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879B8B-6B21-4850-8B27-37535624EDB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2093771"/>
      </p:ext>
    </p:extLst>
  </p:cSld>
  <p:clrMapOvr>
    <a:masterClrMapping/>
  </p:clrMapOvr>
  <p:transition spd="slow" advTm="8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BADA3-BB5D-44CB-89E1-299B7296CBB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15743976"/>
      </p:ext>
    </p:extLst>
  </p:cSld>
  <p:clrMapOvr>
    <a:masterClrMapping/>
  </p:clrMapOvr>
  <p:transition spd="slow" advTm="8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6C7AD-2B75-4B8F-BA75-D77AF4AAC47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12572302"/>
      </p:ext>
    </p:extLst>
  </p:cSld>
  <p:clrMapOvr>
    <a:masterClrMapping/>
  </p:clrMapOvr>
  <p:transition spd="slow" advTm="8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6B22B-8EA6-4BF9-9C4C-9557055A13A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2541666"/>
      </p:ext>
    </p:extLst>
  </p:cSld>
  <p:clrMapOvr>
    <a:masterClrMapping/>
  </p:clrMapOvr>
  <p:transition spd="slow" advTm="8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DF7DC0-5FD6-4521-A739-1255774AA00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3100884"/>
      </p:ext>
    </p:extLst>
  </p:cSld>
  <p:clrMapOvr>
    <a:masterClrMapping/>
  </p:clrMapOvr>
  <p:transition spd="slow" advTm="8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6FA829-6A03-4D96-82DF-C4336E67642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45830299"/>
      </p:ext>
    </p:extLst>
  </p:cSld>
  <p:clrMapOvr>
    <a:masterClrMapping/>
  </p:clrMapOvr>
  <p:transition spd="slow" advTm="8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8C9947-DDDD-4390-B0C5-E1424621DA4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50339624"/>
      </p:ext>
    </p:extLst>
  </p:cSld>
  <p:clrMapOvr>
    <a:masterClrMapping/>
  </p:clrMapOvr>
  <p:transition spd="slow" advTm="8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67F2C4-762C-4FBA-BDB5-E09AE99C9EA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65215593"/>
      </p:ext>
    </p:extLst>
  </p:cSld>
  <p:clrMapOvr>
    <a:masterClrMapping/>
  </p:clrMapOvr>
  <p:transition spd="slow" advTm="8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134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7D59776-06A4-4B9B-9F9D-38EFDC883CAC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70" name="Picture 14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5077" name="Group 21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45075" name="Picture 19" descr="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076" name="Picture 20" descr="Vrouw 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6011863" y="6597650"/>
            <a:ext cx="3132137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nl-NL" sz="900">
                <a:solidFill>
                  <a:schemeClr val="bg1"/>
                </a:solidFill>
              </a:rPr>
              <a:t>cvonck@zeelandnet.nl</a:t>
            </a:r>
          </a:p>
        </p:txBody>
      </p:sp>
    </p:spTree>
  </p:cSld>
  <p:clrMapOvr>
    <a:masterClrMapping/>
  </p:clrMapOvr>
  <p:transition spd="slow" advTm="8000">
    <p:sndAc>
      <p:stSnd>
        <p:snd r:embed="rId2" name="Dreams of Pea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0115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90116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117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1139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91140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1141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8307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98308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8309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4211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94212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4213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2163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92164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165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3187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93188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3189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5235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95236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5237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7283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97284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7285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5475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05476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477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2643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12644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645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6259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96260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6261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9331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99332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9333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0355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00356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0357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01380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1381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2403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02404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405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3427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03428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29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4451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04452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453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6499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06500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501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7523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07524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525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8547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08548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549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9571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09572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573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0595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10596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597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1619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11620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1621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3667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13668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3669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4691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14692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4693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5715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15716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717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6739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16740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6741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7763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17764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7765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8787" name="Group 3"/>
          <p:cNvGrpSpPr>
            <a:grpSpLocks/>
          </p:cNvGrpSpPr>
          <p:nvPr/>
        </p:nvGrpSpPr>
        <p:grpSpPr bwMode="auto">
          <a:xfrm>
            <a:off x="0" y="0"/>
            <a:ext cx="9144000" cy="7188200"/>
            <a:chOff x="0" y="0"/>
            <a:chExt cx="5760" cy="4528"/>
          </a:xfrm>
        </p:grpSpPr>
        <p:pic>
          <p:nvPicPr>
            <p:cNvPr id="118788" name="Picture 4" descr="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8789" name="Picture 5" descr="Vrouw 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953"/>
              <a:ext cx="1179" cy="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Lune .. 10 04 2012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Lune .. 10 04 2012</Template>
  <TotalTime>1</TotalTime>
  <Words>17</Words>
  <Application>Microsoft Office PowerPoint</Application>
  <PresentationFormat>Presentación en pantalla (4:3)</PresentationFormat>
  <Paragraphs>3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4" baseType="lpstr">
      <vt:lpstr>Arial</vt:lpstr>
      <vt:lpstr>La Lune .. 10 04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2020-12-06T16:04:01Z</dcterms:created>
  <dcterms:modified xsi:type="dcterms:W3CDTF">2020-12-06T16:05:27Z</dcterms:modified>
</cp:coreProperties>
</file>