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9" r:id="rId3"/>
    <p:sldId id="330" r:id="rId4"/>
    <p:sldId id="303" r:id="rId5"/>
    <p:sldId id="304" r:id="rId6"/>
    <p:sldId id="297" r:id="rId7"/>
    <p:sldId id="266" r:id="rId8"/>
    <p:sldId id="265" r:id="rId9"/>
    <p:sldId id="314" r:id="rId10"/>
    <p:sldId id="268" r:id="rId11"/>
    <p:sldId id="320" r:id="rId12"/>
    <p:sldId id="331" r:id="rId13"/>
    <p:sldId id="271" r:id="rId14"/>
    <p:sldId id="294" r:id="rId15"/>
    <p:sldId id="309" r:id="rId16"/>
    <p:sldId id="270" r:id="rId17"/>
    <p:sldId id="317" r:id="rId18"/>
    <p:sldId id="261" r:id="rId19"/>
    <p:sldId id="312" r:id="rId20"/>
    <p:sldId id="259" r:id="rId21"/>
    <p:sldId id="286" r:id="rId22"/>
    <p:sldId id="260" r:id="rId23"/>
    <p:sldId id="262" r:id="rId24"/>
    <p:sldId id="280" r:id="rId25"/>
    <p:sldId id="273" r:id="rId26"/>
    <p:sldId id="263" r:id="rId27"/>
    <p:sldId id="269" r:id="rId28"/>
    <p:sldId id="272" r:id="rId29"/>
    <p:sldId id="278" r:id="rId30"/>
    <p:sldId id="316" r:id="rId31"/>
    <p:sldId id="284" r:id="rId32"/>
    <p:sldId id="277" r:id="rId33"/>
    <p:sldId id="298" r:id="rId34"/>
    <p:sldId id="315" r:id="rId35"/>
    <p:sldId id="281" r:id="rId36"/>
    <p:sldId id="288" r:id="rId37"/>
    <p:sldId id="258" r:id="rId38"/>
    <p:sldId id="311" r:id="rId39"/>
    <p:sldId id="296" r:id="rId40"/>
    <p:sldId id="307" r:id="rId41"/>
    <p:sldId id="313" r:id="rId42"/>
    <p:sldId id="310" r:id="rId43"/>
    <p:sldId id="282" r:id="rId44"/>
    <p:sldId id="326" r:id="rId45"/>
    <p:sldId id="327" r:id="rId46"/>
    <p:sldId id="305" r:id="rId47"/>
    <p:sldId id="325" r:id="rId48"/>
    <p:sldId id="324" r:id="rId49"/>
    <p:sldId id="321" r:id="rId50"/>
    <p:sldId id="301" r:id="rId51"/>
    <p:sldId id="332" r:id="rId5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ppHKRpprwqCRcjy2xDWCw==" hashData="eU4Vqhgcmp//WZifFy4PYk9hGg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9900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90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4" d="100"/>
        <a:sy n="4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15E8-A7B1-4228-B17E-4A4214AE9420}" type="datetimeFigureOut">
              <a:rPr lang="en-US" smtClean="0"/>
              <a:pPr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3CEC-2C57-4640-9852-8E8EBD71A4B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393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15E8-A7B1-4228-B17E-4A4214AE9420}" type="datetimeFigureOut">
              <a:rPr lang="en-US" smtClean="0"/>
              <a:pPr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3CEC-2C57-4640-9852-8E8EBD71A4B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393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15E8-A7B1-4228-B17E-4A4214AE9420}" type="datetimeFigureOut">
              <a:rPr lang="en-US" smtClean="0"/>
              <a:pPr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3CEC-2C57-4640-9852-8E8EBD71A4B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393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15E8-A7B1-4228-B17E-4A4214AE9420}" type="datetimeFigureOut">
              <a:rPr lang="en-US" smtClean="0"/>
              <a:pPr/>
              <a:t>9/15/2019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3CEC-2C57-4640-9852-8E8EBD71A4B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393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15E8-A7B1-4228-B17E-4A4214AE9420}" type="datetimeFigureOut">
              <a:rPr lang="en-US" smtClean="0"/>
              <a:pPr/>
              <a:t>9/15/2019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3CEC-2C57-4640-9852-8E8EBD71A4B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393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15E8-A7B1-4228-B17E-4A4214AE9420}" type="datetimeFigureOut">
              <a:rPr lang="en-US" smtClean="0"/>
              <a:pPr/>
              <a:t>9/15/2019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3CEC-2C57-4640-9852-8E8EBD71A4B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393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15E8-A7B1-4228-B17E-4A4214AE9420}" type="datetimeFigureOut">
              <a:rPr lang="en-US" smtClean="0"/>
              <a:pPr/>
              <a:t>9/15/2019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3CEC-2C57-4640-9852-8E8EBD71A4B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393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15E8-A7B1-4228-B17E-4A4214AE9420}" type="datetimeFigureOut">
              <a:rPr lang="en-US" smtClean="0"/>
              <a:pPr/>
              <a:t>9/15/2019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3CEC-2C57-4640-9852-8E8EBD71A4B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393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15E8-A7B1-4228-B17E-4A4214AE9420}" type="datetimeFigureOut">
              <a:rPr lang="en-US" smtClean="0"/>
              <a:pPr/>
              <a:t>9/15/2019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3CEC-2C57-4640-9852-8E8EBD71A4B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393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15E8-A7B1-4228-B17E-4A4214AE9420}" type="datetimeFigureOut">
              <a:rPr lang="en-US" smtClean="0"/>
              <a:pPr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3CEC-2C57-4640-9852-8E8EBD71A4B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393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15E8-A7B1-4228-B17E-4A4214AE9420}" type="datetimeFigureOut">
              <a:rPr lang="en-US" smtClean="0"/>
              <a:pPr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3CEC-2C57-4640-9852-8E8EBD71A4B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393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554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F15E8-A7B1-4228-B17E-4A4214AE9420}" type="datetimeFigureOut">
              <a:rPr lang="en-US" smtClean="0"/>
              <a:pPr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A3CEC-2C57-4640-9852-8E8EBD71A4B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93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Users\van\Pictures\62-99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25038" y="609600"/>
            <a:ext cx="10169038" cy="5715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699792" y="190244"/>
            <a:ext cx="4724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4800" b="1" i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800" b="1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n-US" sz="4800" b="1" i="1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lluvia</a:t>
            </a:r>
            <a:r>
              <a:rPr lang="en-US" sz="4800" b="1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cae</a:t>
            </a:r>
            <a:r>
              <a:rPr lang="en-US" sz="4800" b="1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800" b="1" i="1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800" b="1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n-US" sz="4800" b="1" i="1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otoño</a:t>
            </a:r>
            <a:endParaRPr lang="en-US" sz="4800" b="1" i="1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9490">
    <p:sndAc>
      <p:stSnd>
        <p:snd r:embed="rId2" name="01-giot-mua-thu-588327-www.woim.net_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van\Pictures\77-39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09600" y="685800"/>
            <a:ext cx="44196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Music</a:t>
            </a:r>
          </a:p>
          <a:p>
            <a:pPr algn="ctr"/>
            <a:r>
              <a:rPr lang="en-US" sz="24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Giọt</a:t>
            </a:r>
            <a:r>
              <a:rPr lang="en-US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Mưa</a:t>
            </a:r>
            <a:r>
              <a:rPr lang="en-US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Thu</a:t>
            </a:r>
          </a:p>
          <a:p>
            <a:pPr algn="ctr"/>
            <a:endParaRPr lang="en-US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One string instrument –</a:t>
            </a:r>
            <a:r>
              <a:rPr lang="en-US" sz="1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Đàn</a:t>
            </a:r>
            <a:r>
              <a:rPr lang="en-US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Bầu</a:t>
            </a:r>
            <a:endParaRPr lang="en-US" sz="16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by</a:t>
            </a:r>
          </a:p>
          <a:p>
            <a:pPr algn="ctr"/>
            <a:r>
              <a:rPr lang="en-US" sz="1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endParaRPr lang="en-US" sz="1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786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van\Pictures\56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572000" y="762000"/>
            <a:ext cx="36707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C000"/>
                </a:solidFill>
                <a:latin typeface="Papyrus" pitchFamily="66" charset="0"/>
              </a:rPr>
              <a:t>Autumn Rain</a:t>
            </a:r>
            <a:endParaRPr lang="en-US" sz="4000" dirty="0">
              <a:solidFill>
                <a:srgbClr val="FFC000"/>
              </a:solidFill>
              <a:latin typeface="Papyrus" pitchFamily="66" charset="0"/>
            </a:endParaRPr>
          </a:p>
        </p:txBody>
      </p:sp>
    </p:spTree>
  </p:cSld>
  <p:clrMapOvr>
    <a:masterClrMapping/>
  </p:clrMapOvr>
  <p:transition advTm="59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C:\Users\van\Pictures\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19200"/>
            <a:ext cx="9144000" cy="92964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van\Pictures\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van\Pictures\12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2289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van\Pictures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van\Pictures\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3400"/>
            <a:ext cx="9144001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van\Pictures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van\Pictures\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HyVan\My Documents\My Pictures\Mua-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39000"/>
          </a:xfrm>
          <a:prstGeom prst="rect">
            <a:avLst/>
          </a:prstGeom>
          <a:noFill/>
        </p:spPr>
      </p:pic>
    </p:spTree>
  </p:cSld>
  <p:clrMapOvr>
    <a:masterClrMapping/>
  </p:clrMapOvr>
  <p:transition advTm="377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van\Pictures\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van\Pictures\45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1715" y="0"/>
            <a:ext cx="456057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van\Pictures\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515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van\Pictures\16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093368"/>
            <a:ext cx="9144000" cy="12031578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van\Pictures\73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6240"/>
            <a:ext cx="9144000" cy="606552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van\Pictures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3367" y="-152400"/>
            <a:ext cx="9558266" cy="71628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van\Pictures\67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0789382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van\Pictures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van\Pictures\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van\Pictures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van\Pictures\7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100336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van\Pictures\2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Owner\My Documents\My Pictures\SR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914400"/>
            <a:ext cx="9144001" cy="50292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Van\My Documents\My Pictures\Rain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74" y="0"/>
            <a:ext cx="9167874" cy="7239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van\Pictures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van\Pictures\19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van\Pictures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378" y="0"/>
            <a:ext cx="9193378" cy="7239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van\Pictures\71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60424"/>
            <a:ext cx="9144000" cy="5135565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van\Pictures\32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van\Pictures\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469" y="0"/>
            <a:ext cx="924446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van\Pictures\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van\Pictures\70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7350"/>
            <a:ext cx="9153544" cy="608965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van\Pictures\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0"/>
            <a:ext cx="60198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גשםxx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8600"/>
            <a:ext cx="91440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Van\My Documents\My Pictures\Rain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van\Pictures\66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2144"/>
            <a:ext cx="9141143" cy="6860144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van\Pictures\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033869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Van\My Documents\My Pictures\Rai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217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van\Pictures\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van\Pictures\65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5"/>
            <a:ext cx="9141143" cy="6860145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an\Pictures\0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-1447800"/>
            <a:ext cx="5943600" cy="8987883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van\Pictures\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9144000" cy="4920239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van\Pictures\84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5"/>
            <a:ext cx="9141143" cy="6860145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van\Pictures\5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37" y="0"/>
            <a:ext cx="9568793" cy="7238999"/>
          </a:xfrm>
          <a:prstGeom prst="rect">
            <a:avLst/>
          </a:prstGeom>
          <a:noFill/>
        </p:spPr>
      </p:pic>
    </p:spTree>
  </p:cSld>
  <p:clrMapOvr>
    <a:masterClrMapping/>
  </p:clrMapOvr>
  <p:transition advTm="786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van\Pictures\81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55"/>
            <a:ext cx="9144000" cy="6864701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van\Pictures\80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892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van\Pictures\75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8620"/>
            <a:ext cx="9144000" cy="6080761"/>
          </a:xfrm>
          <a:prstGeom prst="rect">
            <a:avLst/>
          </a:prstGeom>
          <a:noFill/>
        </p:spPr>
      </p:pic>
    </p:spTree>
  </p:cSld>
  <p:clrMapOvr>
    <a:masterClrMapping/>
  </p:clrMapOvr>
  <p:transition advTm="393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van\Pictures\5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248400" y="6096000"/>
            <a:ext cx="148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FFC000"/>
                </a:solidFill>
                <a:latin typeface="Papyrus" pitchFamily="66" charset="0"/>
              </a:rPr>
              <a:t>Hy</a:t>
            </a:r>
            <a:r>
              <a:rPr lang="en-US" sz="2800" b="1" dirty="0" smtClean="0">
                <a:solidFill>
                  <a:srgbClr val="FFC000"/>
                </a:solidFill>
                <a:latin typeface="Papyrus" pitchFamily="66" charset="0"/>
              </a:rPr>
              <a:t>-Van</a:t>
            </a:r>
            <a:endParaRPr lang="en-US" sz="2800" b="1" dirty="0">
              <a:solidFill>
                <a:srgbClr val="FFC000"/>
              </a:solidFill>
              <a:latin typeface="Papyru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omne - Jours de pluie - Hy Van .. 18 02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Automne - Jours de pluie - Hy Van .. 18 02 2019</Template>
  <TotalTime>6</TotalTime>
  <Words>38</Words>
  <Application>Microsoft Office PowerPoint</Application>
  <PresentationFormat>Presentación en pantalla (4:3)</PresentationFormat>
  <Paragraphs>13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Automne - Jours de pluie - Hy Van .. 18 02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2019-09-15T18:23:18Z</dcterms:created>
  <dcterms:modified xsi:type="dcterms:W3CDTF">2019-09-15T18:29:32Z</dcterms:modified>
</cp:coreProperties>
</file>