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0" r:id="rId3"/>
    <p:sldId id="310" r:id="rId4"/>
    <p:sldId id="313" r:id="rId5"/>
    <p:sldId id="315" r:id="rId6"/>
    <p:sldId id="317" r:id="rId7"/>
    <p:sldId id="319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1" r:id="rId18"/>
    <p:sldId id="334" r:id="rId19"/>
    <p:sldId id="335" r:id="rId20"/>
    <p:sldId id="336" r:id="rId21"/>
    <p:sldId id="337" r:id="rId22"/>
    <p:sldId id="338" r:id="rId23"/>
    <p:sldId id="339" r:id="rId24"/>
    <p:sldId id="316" r:id="rId25"/>
    <p:sldId id="341" r:id="rId26"/>
    <p:sldId id="342" r:id="rId27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uj8f2b6cu4P8mQ/5NSTHQ==" hashData="uW7sxAXuPERyv6Ccg2DUxYseO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9940" autoAdjust="0"/>
    <p:restoredTop sz="94660"/>
  </p:normalViewPr>
  <p:slideViewPr>
    <p:cSldViewPr>
      <p:cViewPr>
        <p:scale>
          <a:sx n="80" d="100"/>
          <a:sy n="80" d="100"/>
        </p:scale>
        <p:origin x="-69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04769-9433-4387-93B3-DEF3A1E8C6EE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BEB84-CD27-4645-B713-2B6F02C2E9D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263380"/>
      </p:ext>
    </p:extLst>
  </p:cSld>
  <p:clrMapOvr>
    <a:masterClrMapping/>
  </p:clrMapOvr>
  <p:transition spd="med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F5BED-D2F0-46D0-8B0E-6F0D07A559DE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1E8D9-6598-465C-AE92-63A04D69AD7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88555001"/>
      </p:ext>
    </p:extLst>
  </p:cSld>
  <p:clrMapOvr>
    <a:masterClrMapping/>
  </p:clrMapOvr>
  <p:transition spd="med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6A62B-C476-410D-B457-FAB3436EB01F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E42BA-2D2F-49A2-BD19-9532FE233C3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72298482"/>
      </p:ext>
    </p:extLst>
  </p:cSld>
  <p:clrMapOvr>
    <a:masterClrMapping/>
  </p:clrMapOvr>
  <p:transition spd="med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BD585-DD92-4A08-9D64-CF2395FF9153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CBE2A-108A-472C-8F74-1219E933F40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41794562"/>
      </p:ext>
    </p:extLst>
  </p:cSld>
  <p:clrMapOvr>
    <a:masterClrMapping/>
  </p:clrMapOvr>
  <p:transition spd="med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7EDCF-95F8-42F2-A24D-94AFDD6A2AAB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A1EE7-F314-4C05-84A7-43C0663B04C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1039567"/>
      </p:ext>
    </p:extLst>
  </p:cSld>
  <p:clrMapOvr>
    <a:masterClrMapping/>
  </p:clrMapOvr>
  <p:transition spd="med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C6E7-AFC5-4E59-983A-E6D16A373DB9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916E4-F6CF-4FD2-90E0-9091E7C0E20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86703861"/>
      </p:ext>
    </p:extLst>
  </p:cSld>
  <p:clrMapOvr>
    <a:masterClrMapping/>
  </p:clrMapOvr>
  <p:transition spd="med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6B598-1CDD-48C4-B46F-4C2B98C42ED7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BC027-D85A-4C3A-942F-0CF9ED006B8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62587181"/>
      </p:ext>
    </p:extLst>
  </p:cSld>
  <p:clrMapOvr>
    <a:masterClrMapping/>
  </p:clrMapOvr>
  <p:transition spd="med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93C98-19DF-48A4-9D8C-094408D07112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11625-EEE2-446E-BBDE-E023309AE87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19781504"/>
      </p:ext>
    </p:extLst>
  </p:cSld>
  <p:clrMapOvr>
    <a:masterClrMapping/>
  </p:clrMapOvr>
  <p:transition spd="med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B6B73-5DC3-42D3-A33E-DFFB1F58FA6D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453F9-3A35-43A0-9399-AD0FE590804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4318670"/>
      </p:ext>
    </p:extLst>
  </p:cSld>
  <p:clrMapOvr>
    <a:masterClrMapping/>
  </p:clrMapOvr>
  <p:transition spd="med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01F0F-632D-4472-B1EE-CCC9F0E9BF2D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50F5A-0EF5-4026-B5A3-E525883C5F7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87478491"/>
      </p:ext>
    </p:extLst>
  </p:cSld>
  <p:clrMapOvr>
    <a:masterClrMapping/>
  </p:clrMapOvr>
  <p:transition spd="med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5EA8A-132A-4669-9BB8-16C163A2464F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DCA8A-EC32-49B3-B09C-29729D1CA14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6197293"/>
      </p:ext>
    </p:extLst>
  </p:cSld>
  <p:clrMapOvr>
    <a:masterClrMapping/>
  </p:clrMapOvr>
  <p:transition spd="med">
    <p:pull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039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7C2CC4A-7950-4B8E-981F-D9B749AD5838}" type="datetimeFigureOut">
              <a:rPr lang="es-ES_tradnl"/>
              <a:pPr>
                <a:defRPr/>
              </a:pPr>
              <a:t>28/09/2020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43957F43-C6F3-41B4-88E9-6ABB9A3DAC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eri1257.wav">
            <a:hlinkClick r:id="" action="ppaction://media"/>
          </p:cNvPr>
          <p:cNvPicPr>
            <a:picLocks noRot="1" noChangeAspect="1"/>
          </p:cNvPicPr>
          <p:nvPr>
            <a:wavAudioFile r:embed="rId1" name="Geri Halliwell - It's Raining Men (DJ Zed Remix) [Clubmasters Records].mp4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650" y="1268413"/>
            <a:ext cx="7380288" cy="42481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pic>
        <p:nvPicPr>
          <p:cNvPr id="2052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1484313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475" y="1252538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236913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13" y="3303588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u"/>
    <p:sndAc>
      <p:stSnd loop="1">
        <p:snd r:embed="rId1" name="Geri Halliwell - It's Raining Men (DJ Zed Remix) [Clubmasters Records].mp4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5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1196975"/>
            <a:ext cx="7380287" cy="48244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00113" y="836613"/>
            <a:ext cx="7380287" cy="535622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755650" y="5949950"/>
            <a:ext cx="7632700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39750" y="6042025"/>
            <a:ext cx="7748588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673100" y="6022975"/>
            <a:ext cx="7634288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1125538"/>
            <a:ext cx="7380287" cy="514032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39750" y="6022975"/>
            <a:ext cx="7848600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57213" y="6092825"/>
            <a:ext cx="7634287" cy="295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684213" y="6022975"/>
            <a:ext cx="7632700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395288" y="6022975"/>
            <a:ext cx="7915275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438150" y="6051550"/>
            <a:ext cx="7632700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39750" y="6022975"/>
            <a:ext cx="7777163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57213" y="6022975"/>
            <a:ext cx="7634287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57213" y="6022975"/>
            <a:ext cx="7634287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611188" y="6022975"/>
            <a:ext cx="7705725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57213" y="6089650"/>
            <a:ext cx="7634287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557213" y="6022975"/>
            <a:ext cx="7634287" cy="242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08050"/>
            <a:ext cx="7380287" cy="53578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Rectángulo 2"/>
          <p:cNvSpPr/>
          <p:nvPr/>
        </p:nvSpPr>
        <p:spPr>
          <a:xfrm>
            <a:off x="468313" y="765175"/>
            <a:ext cx="7704137" cy="287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sp>
        <p:nvSpPr>
          <p:cNvPr id="4" name="Rectángulo 3"/>
          <p:cNvSpPr/>
          <p:nvPr/>
        </p:nvSpPr>
        <p:spPr>
          <a:xfrm>
            <a:off x="687388" y="6121400"/>
            <a:ext cx="7705725" cy="2889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sp>
        <p:nvSpPr>
          <p:cNvPr id="5" name="Rectángulo 4"/>
          <p:cNvSpPr/>
          <p:nvPr/>
        </p:nvSpPr>
        <p:spPr>
          <a:xfrm>
            <a:off x="395288" y="908050"/>
            <a:ext cx="504825" cy="53578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sp>
        <p:nvSpPr>
          <p:cNvPr id="6" name="Rectángulo 5"/>
          <p:cNvSpPr/>
          <p:nvPr/>
        </p:nvSpPr>
        <p:spPr>
          <a:xfrm>
            <a:off x="7974013" y="979488"/>
            <a:ext cx="504825" cy="5357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650" y="981075"/>
            <a:ext cx="7380288" cy="5111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3563938" y="2420938"/>
            <a:ext cx="25241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_tradnl" sz="1400" b="1" i="1">
                <a:latin typeface="Bookman Old Style" pitchFamily="18" charset="0"/>
                <a:cs typeface="Arial" charset="0"/>
              </a:rPr>
              <a:t>compaginación </a:t>
            </a:r>
          </a:p>
          <a:p>
            <a:pPr algn="ctr" eaLnBrk="1" hangingPunct="1"/>
            <a:r>
              <a:rPr lang="es-ES_tradnl" sz="1400" b="1" i="1">
                <a:latin typeface="Bookman Old Style" pitchFamily="18" charset="0"/>
                <a:cs typeface="Arial" charset="0"/>
              </a:rPr>
              <a:t>albanandy@hotmail.com</a:t>
            </a:r>
          </a:p>
        </p:txBody>
      </p:sp>
      <p:pic>
        <p:nvPicPr>
          <p:cNvPr id="2560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33463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713" y="1033463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3284538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3440113"/>
            <a:ext cx="38100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pluie - Alban Andy .. 30 11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pluie - Alban Andy .. 30 11 2017</Template>
  <TotalTime>2</TotalTime>
  <Words>18</Words>
  <Application>Microsoft Office PowerPoint</Application>
  <PresentationFormat>Presentación en pantalla (4:3)</PresentationFormat>
  <Paragraphs>4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Arial</vt:lpstr>
      <vt:lpstr>Calibri</vt:lpstr>
      <vt:lpstr>Bookman Old Style</vt:lpstr>
      <vt:lpstr>La pluie - Alban Andy .. 30 11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2020-09-28T09:00:44Z</dcterms:created>
  <dcterms:modified xsi:type="dcterms:W3CDTF">2020-09-28T09:02:50Z</dcterms:modified>
</cp:coreProperties>
</file>