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92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3" r:id="rId27"/>
    <p:sldId id="279" r:id="rId28"/>
    <p:sldId id="289" r:id="rId29"/>
    <p:sldId id="285" r:id="rId30"/>
    <p:sldId id="281" r:id="rId31"/>
    <p:sldId id="282" r:id="rId32"/>
    <p:sldId id="284" r:id="rId33"/>
    <p:sldId id="286" r:id="rId34"/>
    <p:sldId id="287" r:id="rId35"/>
    <p:sldId id="291" r:id="rId36"/>
    <p:sldId id="288" r:id="rId37"/>
    <p:sldId id="293" r:id="rId3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KHUqsgVKKfBP4qlZ2/ZdQ==" hashData="RoTHGZJl4Snr9zNgv+opy34Ou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4" d="100"/>
          <a:sy n="74" d="100"/>
        </p:scale>
        <p:origin x="-876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29927-B64F-466B-8CA2-D45924857299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084E0-6279-49B4-86F1-6A0A16D1127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20189"/>
      </p:ext>
    </p:extLst>
  </p:cSld>
  <p:clrMapOvr>
    <a:masterClrMapping/>
  </p:clrMapOvr>
  <p:transition spd="slow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A8FA9-B0A2-4506-9FBD-3D11B9B045ED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1AB1D-6803-4814-93CF-12C13296705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256056"/>
      </p:ext>
    </p:extLst>
  </p:cSld>
  <p:clrMapOvr>
    <a:masterClrMapping/>
  </p:clrMapOvr>
  <p:transition spd="slow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F7EA2-76A3-424F-BA01-A2757E12D864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78341-0A83-4611-A7DF-6CE6210A5CA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265928"/>
      </p:ext>
    </p:extLst>
  </p:cSld>
  <p:clrMapOvr>
    <a:masterClrMapping/>
  </p:clrMapOvr>
  <p:transition spd="slow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88B4E-A9C0-47A9-9EBC-34700218D8AD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BDB99-BA33-4CAC-B21E-547809131BF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026531"/>
      </p:ext>
    </p:extLst>
  </p:cSld>
  <p:clrMapOvr>
    <a:masterClrMapping/>
  </p:clrMapOvr>
  <p:transition spd="slow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A49FB2-7146-44F7-A07A-6ED6861B8C54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D2AF5-FB1E-44AE-9700-BB861335E0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731578"/>
      </p:ext>
    </p:extLst>
  </p:cSld>
  <p:clrMapOvr>
    <a:masterClrMapping/>
  </p:clrMapOvr>
  <p:transition spd="slow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57391-71E9-4578-80F9-64814044831C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57173-3403-4030-94C4-E058E0940B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896251"/>
      </p:ext>
    </p:extLst>
  </p:cSld>
  <p:clrMapOvr>
    <a:masterClrMapping/>
  </p:clrMapOvr>
  <p:transition spd="slow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37B26-236D-4DBE-A58F-51E6A07F148A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86515-6523-4A33-862B-3F02226F33A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938031"/>
      </p:ext>
    </p:extLst>
  </p:cSld>
  <p:clrMapOvr>
    <a:masterClrMapping/>
  </p:clrMapOvr>
  <p:transition spd="slow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57CBC-71CA-4B45-BEB5-44A22B94B861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02ABB-296B-446D-A08F-F928326FDD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139936"/>
      </p:ext>
    </p:extLst>
  </p:cSld>
  <p:clrMapOvr>
    <a:masterClrMapping/>
  </p:clrMapOvr>
  <p:transition spd="slow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D2152-89E4-412C-8B1B-F5AC6C7C3120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133C0-570B-4715-ABC0-DA9D9EC175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08219"/>
      </p:ext>
    </p:extLst>
  </p:cSld>
  <p:clrMapOvr>
    <a:masterClrMapping/>
  </p:clrMapOvr>
  <p:transition spd="slow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483D0-FC43-45DF-9DAB-FDB322CF262C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4250F-7E74-4D45-8001-78B551D6292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752166"/>
      </p:ext>
    </p:extLst>
  </p:cSld>
  <p:clrMapOvr>
    <a:masterClrMapping/>
  </p:clrMapOvr>
  <p:transition spd="slow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C3230-04BE-41CC-9C39-7CA28E15C86B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7BEC7-40C9-4201-BBB0-1F1EF97EEE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969385"/>
      </p:ext>
    </p:extLst>
  </p:cSld>
  <p:clrMapOvr>
    <a:masterClrMapping/>
  </p:clrMapOvr>
  <p:transition spd="slow" advClick="0" advTm="5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67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C575BD-1A96-4350-8623-F8E392A61912}" type="datetimeFigureOut">
              <a:rPr lang="en-US"/>
              <a:pPr>
                <a:defRPr/>
              </a:pPr>
              <a:t>7/1/2019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0904F7-E93B-4124-87BB-AF4068AA0D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1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18243"/>
            <a:ext cx="9351273" cy="7013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 rot="21282255">
            <a:off x="4466411" y="816323"/>
            <a:ext cx="4408643" cy="36625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Le </a:t>
            </a:r>
            <a:r>
              <a:rPr lang="en-U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Lagon</a:t>
            </a:r>
            <a:r>
              <a:rPr lang="en-U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 à </a:t>
            </a:r>
            <a:r>
              <a:rPr lang="en-U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Nouméa</a:t>
            </a:r>
            <a:r>
              <a:rPr lang="en-U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et </a:t>
            </a:r>
            <a:r>
              <a:rPr lang="en-US" sz="3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ailleurs</a:t>
            </a:r>
            <a:endParaRPr lang="en-US" sz="32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Monotype Corsiva" pitchFamily="66" charset="0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Monotype Corsiva" pitchFamily="66" charset="0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La </a:t>
            </a:r>
            <a:r>
              <a:rPr lang="es-ES" sz="4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laguna</a:t>
            </a: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 en </a:t>
            </a:r>
            <a:r>
              <a:rPr lang="es-ES" sz="32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Nouméa</a:t>
            </a:r>
            <a:endParaRPr lang="es-E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Monotype Corsiva" pitchFamily="66" charset="0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y en otro </a:t>
            </a: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lugar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Monotype Corsiva" pitchFamily="66" charset="0"/>
              <a:cs typeface="+mn-cs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Monotype Corsiva" pitchFamily="66" charset="0"/>
                <a:cs typeface="+mn-cs"/>
              </a:rPr>
              <a:t>NUEVA CALEDONIA</a:t>
            </a:r>
            <a:endParaRPr lang="en-US" sz="3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Monotype Corsiva" pitchFamily="66" charset="0"/>
              <a:cs typeface="+mn-cs"/>
            </a:endParaRPr>
          </a:p>
        </p:txBody>
      </p:sp>
      <p:pic>
        <p:nvPicPr>
          <p:cNvPr id="7" name="Oned3543.wav">
            <a:hlinkClick r:id="" action="ppaction://media"/>
          </p:cNvPr>
          <p:cNvPicPr>
            <a:picLocks noRot="1" noChangeAspect="1"/>
          </p:cNvPicPr>
          <p:nvPr>
            <a:wavAudioFile r:embed="rId1" name="Onedin Line Them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200" y="6613525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5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" t="2222" r="2795" b="2173"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2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6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3297" b="3297"/>
          <a:stretch>
            <a:fillRect/>
          </a:stretch>
        </p:blipFill>
        <p:spPr bwMode="auto">
          <a:xfrm>
            <a:off x="0" y="0"/>
            <a:ext cx="9202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r="1666" b="444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" t="3294" r="2222" b="2802"/>
          <a:stretch>
            <a:fillRect/>
          </a:stretch>
        </p:blipFill>
        <p:spPr bwMode="auto">
          <a:xfrm>
            <a:off x="0" y="0"/>
            <a:ext cx="9188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5" t="7620" r="5553" b="7199"/>
          <a:stretch>
            <a:fillRect/>
          </a:stretch>
        </p:blipFill>
        <p:spPr bwMode="auto">
          <a:xfrm>
            <a:off x="0" y="0"/>
            <a:ext cx="9196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3"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24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" t="2222" r="1662" b="21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726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octopu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96400" cy="697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3" t="6265" r="6667" b="7268"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tortoi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2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Box 3"/>
          <p:cNvSpPr txBox="1">
            <a:spLocks noChangeArrowheads="1"/>
          </p:cNvSpPr>
          <p:nvPr/>
        </p:nvSpPr>
        <p:spPr bwMode="auto">
          <a:xfrm rot="-429374">
            <a:off x="304800" y="5867400"/>
            <a:ext cx="3429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gsw-FR">
                <a:solidFill>
                  <a:schemeClr val="bg1"/>
                </a:solidFill>
                <a:latin typeface="Monotype Corsiva" pitchFamily="66" charset="0"/>
              </a:rPr>
              <a:t>Images: Internet</a:t>
            </a:r>
          </a:p>
          <a:p>
            <a:pPr eaLnBrk="1" hangingPunct="1"/>
            <a:r>
              <a:rPr lang="gsw-FR">
                <a:solidFill>
                  <a:schemeClr val="bg1"/>
                </a:solidFill>
                <a:latin typeface="Monotype Corsiva" pitchFamily="66" charset="0"/>
              </a:rPr>
              <a:t>Music : “Onedin  Line Theme”</a:t>
            </a:r>
          </a:p>
        </p:txBody>
      </p:sp>
      <p:sp>
        <p:nvSpPr>
          <p:cNvPr id="36868" name="TextBox 4"/>
          <p:cNvSpPr txBox="1">
            <a:spLocks noChangeArrowheads="1"/>
          </p:cNvSpPr>
          <p:nvPr/>
        </p:nvSpPr>
        <p:spPr bwMode="auto">
          <a:xfrm rot="-341237">
            <a:off x="4527550" y="5865813"/>
            <a:ext cx="45989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200">
                <a:solidFill>
                  <a:schemeClr val="bg1"/>
                </a:solidFill>
                <a:latin typeface="Monotype Corsiva" pitchFamily="66" charset="0"/>
              </a:rPr>
              <a:t>      JL, Adriana &amp; Je@not</a:t>
            </a:r>
          </a:p>
        </p:txBody>
      </p:sp>
    </p:spTree>
  </p:cSld>
  <p:clrMapOvr>
    <a:masterClrMapping/>
  </p:clrMapOvr>
  <p:transition spd="slow" advClick="0" advTm="4000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gon - Fonds marins .. 11 10 201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Lagon - Fonds marins .. 11 10 2012</Template>
  <TotalTime>6</TotalTime>
  <Words>48</Words>
  <Application>Microsoft Office PowerPoint</Application>
  <PresentationFormat>Presentación en pantalla (4:3)</PresentationFormat>
  <Paragraphs>12</Paragraphs>
  <Slides>36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Arial</vt:lpstr>
      <vt:lpstr>Calibri</vt:lpstr>
      <vt:lpstr>Monotype Corsiva</vt:lpstr>
      <vt:lpstr>Lagon - Fonds marins .. 11 10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2019-07-01T09:11:33Z</dcterms:created>
  <dcterms:modified xsi:type="dcterms:W3CDTF">2019-07-01T09:18:08Z</dcterms:modified>
</cp:coreProperties>
</file>