
<file path=[Content_Types].xml><?xml version="1.0" encoding="utf-8"?>
<Types xmlns="http://schemas.openxmlformats.org/package/2006/content-types">
  <Override PartName="/ppt/slides/slide94.xml" ContentType="application/vnd.openxmlformats-officedocument.presentationml.slide+xml"/>
  <Override PartName="/ppt/slideLayouts/slideLayout307.xml" ContentType="application/vnd.openxmlformats-officedocument.presentationml.slideLayout+xml"/>
  <Override PartName="/ppt/slideLayouts/slideLayout93.xml" ContentType="application/vnd.openxmlformats-officedocument.presentationml.slideLayout+xml"/>
  <Override PartName="/ppt/slideLayouts/slideLayout146.xml" ContentType="application/vnd.openxmlformats-officedocument.presentationml.slideLayout+xml"/>
  <Override PartName="/ppt/slideLayouts/slideLayout332.xml" ContentType="application/vnd.openxmlformats-officedocument.presentationml.slideLayout+xml"/>
  <Override PartName="/ppt/slideLayouts/slideLayout477.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171.xml" ContentType="application/vnd.openxmlformats-officedocument.presentationml.slideLayout+xml"/>
  <Override PartName="/ppt/slideLayouts/slideLayout408.xml" ContentType="application/vnd.openxmlformats-officedocument.presentationml.slideLayout+xml"/>
  <Default Extension="xml" ContentType="application/xml"/>
  <Override PartName="/ppt/slides/slide50.xml" ContentType="application/vnd.openxmlformats-officedocument.presentationml.slide+xml"/>
  <Override PartName="/ppt/slideLayouts/slideLayout24.xml" ContentType="application/vnd.openxmlformats-officedocument.presentationml.slideLayout+xml"/>
  <Override PartName="/ppt/slideLayouts/slideLayout247.xml" ContentType="application/vnd.openxmlformats-officedocument.presentationml.slideLayout+xml"/>
  <Override PartName="/ppt/slideLayouts/slideLayout578.xml" ContentType="application/vnd.openxmlformats-officedocument.presentationml.slideLayout+xml"/>
  <Override PartName="/ppt/notesSlides/notesSlide16.xml" ContentType="application/vnd.openxmlformats-officedocument.presentationml.notesSlide+xml"/>
  <Override PartName="/ppt/slideLayouts/slideLayout102.xml" ContentType="application/vnd.openxmlformats-officedocument.presentationml.slideLayout+xml"/>
  <Override PartName="/ppt/slideLayouts/slideLayout433.xml" ContentType="application/vnd.openxmlformats-officedocument.presentationml.slideLayout+xml"/>
  <Override PartName="/ppt/notesSlides/notesSlide41.xml" ContentType="application/vnd.openxmlformats-officedocument.presentationml.notesSlide+xml"/>
  <Override PartName="/ppt/slideMasters/slideMaster11.xml" ContentType="application/vnd.openxmlformats-officedocument.presentationml.slideMaster+xml"/>
  <Override PartName="/ppt/slideLayouts/slideLayout272.xml" ContentType="application/vnd.openxmlformats-officedocument.presentationml.slideLayout+xml"/>
  <Override PartName="/ppt/slideLayouts/slideLayout509.xml" ContentType="application/vnd.openxmlformats-officedocument.presentationml.slideLayout+xml"/>
  <Override PartName="/ppt/theme/themeOverride17.xml" ContentType="application/vnd.openxmlformats-officedocument.themeOverride+xml"/>
  <Override PartName="/ppt/slideLayouts/slideLayout203.xml" ContentType="application/vnd.openxmlformats-officedocument.presentationml.slideLayout+xml"/>
  <Override PartName="/ppt/slideLayouts/slideLayout348.xml" ContentType="application/vnd.openxmlformats-officedocument.presentationml.slideLayout+xml"/>
  <Override PartName="/ppt/theme/theme32.xml" ContentType="application/vnd.openxmlformats-officedocument.theme+xml"/>
  <Override PartName="/ppt/notesSlides/notesSlide7.xml" ContentType="application/vnd.openxmlformats-officedocument.presentationml.notesSlide+xml"/>
  <Override PartName="/ppt/slideLayouts/slideLayout187.xml" ContentType="application/vnd.openxmlformats-officedocument.presentationml.slideLayout+xml"/>
  <Override PartName="/ppt/slideLayouts/slideLayout373.xml" ContentType="application/vnd.openxmlformats-officedocument.presentationml.slideLayout+xml"/>
  <Override PartName="/ppt/slideLayouts/slideLayout534.xml" ContentType="application/vnd.openxmlformats-officedocument.presentationml.slideLayout+xml"/>
  <Override PartName="/ppt/theme/themeOverride42.xml" ContentType="application/vnd.openxmlformats-officedocument.themeOverride+xml"/>
  <Override PartName="/ppt/slides/slide66.xml" ContentType="application/vnd.openxmlformats-officedocument.presentationml.slide+xml"/>
  <Override PartName="/ppt/slides/slide114.xml" ContentType="application/vnd.openxmlformats-officedocument.presentationml.slide+xml"/>
  <Override PartName="/ppt/slideLayouts/slideLayout118.xml" ContentType="application/vnd.openxmlformats-officedocument.presentationml.slideLayout+xml"/>
  <Default Extension="png" ContentType="image/png"/>
  <Override PartName="/ppt/slideLayouts/slideLayout65.xml" ContentType="application/vnd.openxmlformats-officedocument.presentationml.slideLayout+xml"/>
  <Override PartName="/ppt/slideLayouts/slideLayout304.xml" ContentType="application/vnd.openxmlformats-officedocument.presentationml.slideLayout+xml"/>
  <Override PartName="/ppt/slideLayouts/slideLayout449.xml" ContentType="application/vnd.openxmlformats-officedocument.presentationml.slideLayout+xml"/>
  <Override PartName="/ppt/theme/themeOverride6.xml" ContentType="application/vnd.openxmlformats-officedocument.themeOverride+xml"/>
  <Override PartName="/ppt/slideMasters/slideMaster27.xml" ContentType="application/vnd.openxmlformats-officedocument.presentationml.slideMaster+xml"/>
  <Override PartName="/ppt/slides/slide91.xml" ContentType="application/vnd.openxmlformats-officedocument.presentationml.slide+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288.xml" ContentType="application/vnd.openxmlformats-officedocument.presentationml.slideLayout+xml"/>
  <Override PartName="/ppt/slideLayouts/slideLayout474.xml" ContentType="application/vnd.openxmlformats-officedocument.presentationml.slideLayout+xml"/>
  <Override PartName="/ppt/slides/slide22.xml" ContentType="application/vnd.openxmlformats-officedocument.presentationml.slide+xml"/>
  <Override PartName="/ppt/slideLayouts/slideLayout219.xml" ContentType="application/vnd.openxmlformats-officedocument.presentationml.slideLayout+xml"/>
  <Override PartName="/ppt/theme/theme48.xml" ContentType="application/vnd.openxmlformats-officedocument.theme+xml"/>
  <Override PartName="/ppt/slideMasters/slideMaster52.xml" ContentType="application/vnd.openxmlformats-officedocument.presentationml.slideMaster+xml"/>
  <Override PartName="/ppt/slideLayouts/slideLayout21.xml" ContentType="application/vnd.openxmlformats-officedocument.presentationml.slideLayout+xml"/>
  <Override PartName="/ppt/slideLayouts/slideLayout389.xml" ContentType="application/vnd.openxmlformats-officedocument.presentationml.slideLayout+xml"/>
  <Override PartName="/ppt/slideLayouts/slideLayout405.xml" ContentType="application/vnd.openxmlformats-officedocument.presentationml.slideLayout+xml"/>
  <Override PartName="/ppt/notesSlides/notesSlide13.xml" ContentType="application/vnd.openxmlformats-officedocument.presentationml.notesSlide+xml"/>
  <Override PartName="/ppt/theme/themeOverride58.xml" ContentType="application/vnd.openxmlformats-officedocument.themeOverride+xml"/>
  <Override PartName="/ppt/slideLayouts/slideLayout244.xml" ContentType="application/vnd.openxmlformats-officedocument.presentationml.slideLayout+xml"/>
  <Override PartName="/ppt/slideLayouts/slideLayout430.xml" ContentType="application/vnd.openxmlformats-officedocument.presentationml.slideLayout+xml"/>
  <Override PartName="/ppt/slideLayouts/slideLayout575.xml" ContentType="application/vnd.openxmlformats-officedocument.presentationml.slideLayout+xml"/>
  <Override PartName="/ppt/media/audio11.wav" ContentType="audio/x-wav"/>
  <Override PartName="/ppt/slideLayouts/slideLayout506.xml" ContentType="application/vnd.openxmlformats-officedocument.presentationml.slideLayout+xml"/>
  <Override PartName="/ppt/slideLayouts/slideLayout159.xml" ContentType="application/vnd.openxmlformats-officedocument.presentationml.slideLayout+xml"/>
  <Override PartName="/ppt/slideLayouts/slideLayout345.xml" ContentType="application/vnd.openxmlformats-officedocument.presentationml.slideLayout+xml"/>
  <Override PartName="/ppt/notesSlides/notesSlide4.xml" ContentType="application/vnd.openxmlformats-officedocument.presentationml.notesSlide+xml"/>
  <Override PartName="/ppt/theme/themeOverride14.xml" ContentType="application/vnd.openxmlformats-officedocument.themeOverride+xml"/>
  <Override PartName="/ppt/slides/slide38.xml" ContentType="application/vnd.openxmlformats-officedocument.presentationml.slide+xml"/>
  <Override PartName="/ppt/slideLayouts/slideLayout184.xml" ContentType="application/vnd.openxmlformats-officedocument.presentationml.slideLayout+xml"/>
  <Override PartName="/ppt/slideLayouts/slideLayout200.xml" ContentType="application/vnd.openxmlformats-officedocument.presentationml.slideLayout+xml"/>
  <Override PartName="/ppt/slideLayouts/slideLayout531.xml" ContentType="application/vnd.openxmlformats-officedocument.presentationml.slideLayout+xml"/>
  <Override PartName="/ppt/slides/slide111.xml" ContentType="application/vnd.openxmlformats-officedocument.presentationml.slide+xml"/>
  <Override PartName="/ppt/slideLayouts/slideLayout37.xml" ContentType="application/vnd.openxmlformats-officedocument.presentationml.slideLayout+xml"/>
  <Override PartName="/ppt/slideLayouts/slideLayout370.xml" ContentType="application/vnd.openxmlformats-officedocument.presentationml.slideLayout+xml"/>
  <Override PartName="/ppt/notesSlides/notesSlide29.xml" ContentType="application/vnd.openxmlformats-officedocument.presentationml.notesSlide+xml"/>
  <Override PartName="/ppt/slides/slide63.xml" ContentType="application/vnd.openxmlformats-officedocument.presentationml.slide+xml"/>
  <Override PartName="/ppt/slideLayouts/slideLayout62.xml" ContentType="application/vnd.openxmlformats-officedocument.presentationml.slideLayout+xml"/>
  <Override PartName="/ppt/slideLayouts/slideLayout115.xml" ContentType="application/vnd.openxmlformats-officedocument.presentationml.slideLayout+xml"/>
  <Override PartName="/ppt/slideLayouts/slideLayout301.xml" ContentType="application/vnd.openxmlformats-officedocument.presentationml.slideLayout+xml"/>
  <Override PartName="/ppt/slideLayouts/slideLayout446.xml" ContentType="application/vnd.openxmlformats-officedocument.presentationml.slideLayout+xml"/>
  <Override PartName="/ppt/theme/themeOverride3.xml" ContentType="application/vnd.openxmlformats-officedocument.themeOverride+xml"/>
  <Override PartName="/ppt/slideLayouts/slideLayout140.xml" ContentType="application/vnd.openxmlformats-officedocument.presentationml.slideLayout+xml"/>
  <Override PartName="/ppt/slideLayouts/slideLayout285.xml" ContentType="application/vnd.openxmlformats-officedocument.presentationml.slideLayout+xml"/>
  <Override PartName="/ppt/slideMasters/slideMaster24.xml" ContentType="application/vnd.openxmlformats-officedocument.presentationml.slideMaster+xml"/>
  <Override PartName="/ppt/slideLayouts/slideLayout471.xml" ContentType="application/vnd.openxmlformats-officedocument.presentationml.slideLayout+xml"/>
  <Override PartName="/ppt/theme/theme45.xml" ContentType="application/vnd.openxmlformats-officedocument.theme+xml"/>
  <Override PartName="/ppt/slideLayouts/slideLayout216.xml" ContentType="application/vnd.openxmlformats-officedocument.presentationml.slideLayout+xml"/>
  <Override PartName="/ppt/slideLayouts/slideLayout402.xml" ContentType="application/vnd.openxmlformats-officedocument.presentationml.slideLayout+xml"/>
  <Override PartName="/ppt/slideLayouts/slideLayout547.xml" ContentType="application/vnd.openxmlformats-officedocument.presentationml.slideLayout+xml"/>
  <Override PartName="/ppt/theme/themeOverride55.xml" ContentType="application/vnd.openxmlformats-officedocument.themeOverride+xml"/>
  <Override PartName="/ppt/slides/slide79.xml" ContentType="application/vnd.openxmlformats-officedocument.presentationml.slide+xml"/>
  <Override PartName="/ppt/slideLayouts/slideLayout241.xml" ContentType="application/vnd.openxmlformats-officedocument.presentationml.slideLayout+xml"/>
  <Override PartName="/ppt/slideLayouts/slideLayout386.xml" ContentType="application/vnd.openxmlformats-officedocument.presentationml.slideLayout+xml"/>
  <Override PartName="/ppt/slideLayouts/slideLayout572.xml" ContentType="application/vnd.openxmlformats-officedocument.presentationml.slideLayout+xml"/>
  <Override PartName="/ppt/notesSlides/notesSlide10.xml" ContentType="application/vnd.openxmlformats-officedocument.presentationml.notesSlide+xml"/>
  <Override PartName="/ppt/slideLayouts/slideLayout78.xml" ContentType="application/vnd.openxmlformats-officedocument.presentationml.slideLayout+xml"/>
  <Override PartName="/ppt/slideLayouts/slideLayout317.xml" ContentType="application/vnd.openxmlformats-officedocument.presentationml.slideLayout+xml"/>
  <Override PartName="/ppt/slideLayouts/slideLayout156.xml" ContentType="application/vnd.openxmlformats-officedocument.presentationml.slideLayout+xml"/>
  <Override PartName="/ppt/slideLayouts/slideLayout487.xml" ContentType="application/vnd.openxmlformats-officedocument.presentationml.slideLayout+xml"/>
  <Override PartName="/ppt/slideLayouts/slideLayout503.xml" ContentType="application/vnd.openxmlformats-officedocument.presentationml.slideLayout+xml"/>
  <Override PartName="/ppt/notesSlides/notesSlide1.xml" ContentType="application/vnd.openxmlformats-officedocument.presentationml.notesSlide+xml"/>
  <Override PartName="/ppt/theme/themeOverride11.xml" ContentType="application/vnd.openxmlformats-officedocument.themeOverride+xml"/>
  <Override PartName="/ppt/slideLayouts/slideLayout342.xml" ContentType="application/vnd.openxmlformats-officedocument.presentationml.slideLayout+xml"/>
  <Override PartName="/ppt/slides/slide35.xml" ContentType="application/vnd.openxmlformats-officedocument.presentationml.slide+xml"/>
  <Override PartName="/ppt/slideLayouts/slideLayout34.xml" ContentType="application/vnd.openxmlformats-officedocument.presentationml.slideLayout+xml"/>
  <Override PartName="/ppt/slideLayouts/slideLayout181.xml" ContentType="application/vnd.openxmlformats-officedocument.presentationml.slideLayout+xml"/>
  <Override PartName="/ppt/slideLayouts/slideLayout418.xml" ContentType="application/vnd.openxmlformats-officedocument.presentationml.slideLayout+xml"/>
  <Override PartName="/ppt/slides/slide13.xml" ContentType="application/vnd.openxmlformats-officedocument.presentationml.slide+xml"/>
  <Override PartName="/ppt/slides/slide60.xml" ContentType="application/vnd.openxmlformats-officedocument.presentationml.slide+xml"/>
  <Override PartName="/ppt/slideLayouts/slideLayout112.xml" ContentType="application/vnd.openxmlformats-officedocument.presentationml.slideLayout+xml"/>
  <Override PartName="/ppt/slideLayouts/slideLayout257.xml" ContentType="application/vnd.openxmlformats-officedocument.presentationml.slideLayout+xml"/>
  <Override PartName="/ppt/notesSlides/notesSlide26.xml" ContentType="application/vnd.openxmlformats-officedocument.presentationml.notesSlide+xml"/>
  <Override PartName="/ppt/slideMasters/slideMaster43.xml" ContentType="application/vnd.openxmlformats-officedocument.presentationml.slideMaster+xml"/>
  <Override PartName="/ppt/slideLayouts/slideLayout12.xml" ContentType="application/vnd.openxmlformats-officedocument.presentationml.slideLayout+xml"/>
  <Override PartName="/ppt/theme/theme17.xml" ContentType="application/vnd.openxmlformats-officedocument.theme+xml"/>
  <Override PartName="/ppt/slideLayouts/slideLayout235.xml" ContentType="application/vnd.openxmlformats-officedocument.presentationml.slideLayout+xml"/>
  <Override PartName="/ppt/slideLayouts/slideLayout443.xml" ContentType="application/vnd.openxmlformats-officedocument.presentationml.slideLayout+xml"/>
  <Override PartName="/ppt/slideLayouts/slideLayout490.xml" ContentType="application/vnd.openxmlformats-officedocument.presentationml.slideLayout+xml"/>
  <Override PartName="/ppt/theme/themeOverride49.xml" ContentType="application/vnd.openxmlformats-officedocument.themeOverride+xml"/>
  <Override PartName="/ppt/slideMasters/slideMaster21.xml" ContentType="application/vnd.openxmlformats-officedocument.presentationml.slideMaster+xml"/>
  <Override PartName="/ppt/slideLayouts/slideLayout282.xml" ContentType="application/vnd.openxmlformats-officedocument.presentationml.slideLayout+xml"/>
  <Override PartName="/ppt/slideLayouts/slideLayout421.xml" ContentType="application/vnd.openxmlformats-officedocument.presentationml.slideLayout+xml"/>
  <Override PartName="/ppt/theme/theme42.xml" ContentType="application/vnd.openxmlformats-officedocument.theme+xml"/>
  <Override PartName="/ppt/slideLayouts/slideLayout519.xml" ContentType="application/vnd.openxmlformats-officedocument.presentationml.slideLayout+xml"/>
  <Override PartName="/ppt/slideLayouts/slideLayout566.xml" ContentType="application/vnd.openxmlformats-officedocument.presentationml.slideLayout+xml"/>
  <Override PartName="/ppt/theme/themeOverride27.xml" ContentType="application/vnd.openxmlformats-officedocument.themeOverride+xml"/>
  <Override PartName="/ppt/slides/slide98.xml" ContentType="application/vnd.openxmlformats-officedocument.presentationml.slide+xml"/>
  <Override PartName="/ppt/theme/theme9.xml" ContentType="application/vnd.openxmlformats-officedocument.theme+xml"/>
  <Override PartName="/ppt/slideLayouts/slideLayout213.xml" ContentType="application/vnd.openxmlformats-officedocument.presentationml.slideLayout+xml"/>
  <Override PartName="/ppt/slideLayouts/slideLayout260.xml" ContentType="application/vnd.openxmlformats-officedocument.presentationml.slideLayout+xml"/>
  <Override PartName="/ppt/slideLayouts/slideLayout358.xml" ContentType="application/vnd.openxmlformats-officedocument.presentationml.slideLayout+xml"/>
  <Override PartName="/ppt/slideLayouts/slideLayout544.xml" ContentType="application/vnd.openxmlformats-officedocument.presentationml.slideLayout+xml"/>
  <Override PartName="/ppt/slideLayouts/slideLayout97.xml" ContentType="application/vnd.openxmlformats-officedocument.presentationml.slideLayout+xml"/>
  <Override PartName="/ppt/slideLayouts/slideLayout197.xml" ContentType="application/vnd.openxmlformats-officedocument.presentationml.slideLayout+xml"/>
  <Override PartName="/ppt/theme/theme20.xml" ContentType="application/vnd.openxmlformats-officedocument.theme+xml"/>
  <Override PartName="/ppt/slideLayouts/slideLayout336.xml" ContentType="application/vnd.openxmlformats-officedocument.presentationml.slideLayout+xml"/>
  <Override PartName="/ppt/slideLayouts/slideLayout383.xml" ContentType="application/vnd.openxmlformats-officedocument.presentationml.slideLayout+xml"/>
  <Override PartName="/ppt/theme/themeOverride52.xml" ContentType="application/vnd.openxmlformats-officedocument.themeOverride+xml"/>
  <Override PartName="/ppt/slides/slide29.xml" ContentType="application/vnd.openxmlformats-officedocument.presentationml.slide+xml"/>
  <Override PartName="/ppt/slides/slide76.xml" ContentType="application/vnd.openxmlformats-officedocument.presentationml.slide+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slideLayouts/slideLayout459.xml" ContentType="application/vnd.openxmlformats-officedocument.presentationml.slideLayout+xml"/>
  <Override PartName="/ppt/slideLayouts/slideLayout522.xml" ContentType="application/vnd.openxmlformats-officedocument.presentationml.slideLayout+xml"/>
  <Override PartName="/ppt/theme/themeOverride30.xml" ContentType="application/vnd.openxmlformats-officedocument.themeOverride+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28.xml" ContentType="application/vnd.openxmlformats-officedocument.presentationml.slideLayout+xml"/>
  <Override PartName="/ppt/slideLayouts/slideLayout75.xml" ContentType="application/vnd.openxmlformats-officedocument.presentationml.slideLayout+xml"/>
  <Override PartName="/ppt/slideLayouts/slideLayout298.xml" ContentType="application/vnd.openxmlformats-officedocument.presentationml.slideLayout+xml"/>
  <Override PartName="/ppt/slideLayouts/slideLayout314.xml" ContentType="application/vnd.openxmlformats-officedocument.presentationml.slideLayout+xml"/>
  <Override PartName="/ppt/slideLayouts/slideLayout361.xml" ContentType="application/vnd.openxmlformats-officedocument.presentationml.slideLayout+xml"/>
  <Override PartName="/ppt/slideLayouts/slideLayout500.xml" ContentType="application/vnd.openxmlformats-officedocument.presentationml.slideLayout+xml"/>
  <Override PartName="/ppt/slideMasters/slideMaster37.xml" ContentType="application/vnd.openxmlformats-officedocument.presentationml.slideMaster+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53.xml" ContentType="application/vnd.openxmlformats-officedocument.presentationml.slideLayout+xml"/>
  <Override PartName="/ppt/slideLayouts/slideLayout437.xml" ContentType="application/vnd.openxmlformats-officedocument.presentationml.slideLayout+xml"/>
  <Override PartName="/ppt/slideLayouts/slideLayout484.xml" ContentType="application/vnd.openxmlformats-officedocument.presentationml.slideLayout+xml"/>
  <Override PartName="/ppt/notesSlides/notesSlide45.xml" ContentType="application/vnd.openxmlformats-officedocument.presentationml.notesSlide+xml"/>
  <Override PartName="/ppt/slides/slide32.xml" ContentType="application/vnd.openxmlformats-officedocument.presentationml.slide+xml"/>
  <Override PartName="/ppt/slideLayouts/slideLayout131.xml" ContentType="application/vnd.openxmlformats-officedocument.presentationml.slideLayout+xml"/>
  <Override PartName="/ppt/slideLayouts/slideLayout229.xml" ContentType="application/vnd.openxmlformats-officedocument.presentationml.slideLayout+xml"/>
  <Override PartName="/ppt/slideLayouts/slideLayout276.xml" ContentType="application/vnd.openxmlformats-officedocument.presentationml.slideLayout+xml"/>
  <Override PartName="/ppt/slideLayouts/slideLayout415.xml" ContentType="application/vnd.openxmlformats-officedocument.presentationml.slideLayout+xml"/>
  <Override PartName="/ppt/slideLayouts/slideLayout462.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Layouts/slideLayout31.xml" ContentType="application/vnd.openxmlformats-officedocument.presentationml.slideLayout+xml"/>
  <Override PartName="/ppt/slideLayouts/slideLayout207.xml" ContentType="application/vnd.openxmlformats-officedocument.presentationml.slideLayout+xml"/>
  <Override PartName="/ppt/slideLayouts/slideLayout254.xml" ContentType="application/vnd.openxmlformats-officedocument.presentationml.slideLayout+xml"/>
  <Override PartName="/ppt/slideLayouts/slideLayout399.xml" ContentType="application/vnd.openxmlformats-officedocument.presentationml.slideLayout+xml"/>
  <Override PartName="/ppt/theme/theme36.xml" ContentType="application/vnd.openxmlformats-officedocument.theme+xml"/>
  <Override PartName="/ppt/notesSlides/notesSlide23.xml" ContentType="application/vnd.openxmlformats-officedocument.presentationml.notesSlide+xml"/>
  <Override PartName="/ppt/slideMasters/slideMaster40.xml" ContentType="application/vnd.openxmlformats-officedocument.presentationml.slideMaster+xml"/>
  <Override PartName="/ppt/theme/theme14.xml" ContentType="application/vnd.openxmlformats-officedocument.theme+xml"/>
  <Override PartName="/ppt/slideLayouts/slideLayout440.xml" ContentType="application/vnd.openxmlformats-officedocument.presentationml.slideLayout+xml"/>
  <Override PartName="/ppt/slideLayouts/slideLayout538.xml" ContentType="application/vnd.openxmlformats-officedocument.presentationml.slideLayout+xml"/>
  <Override PartName="/ppt/theme/themeOverride46.xml" ContentType="application/vnd.openxmlformats-officedocument.themeOverride+xml"/>
  <Override PartName="/ppt/slideLayouts/slideLayout232.xml" ContentType="application/vnd.openxmlformats-officedocument.presentationml.slideLayout+xml"/>
  <Override PartName="/ppt/slideLayouts/slideLayout377.xml" ContentType="application/vnd.openxmlformats-officedocument.presentationml.slideLayout+xml"/>
  <Override PartName="/ppt/slideLayouts/slideLayout516.xml" ContentType="application/vnd.openxmlformats-officedocument.presentationml.slideLayout+xml"/>
  <Override PartName="/ppt/slideLayouts/slideLayout563.xml" ContentType="application/vnd.openxmlformats-officedocument.presentationml.slideLayout+xml"/>
  <Override PartName="/ppt/theme/themeOverride24.xml" ContentType="application/vnd.openxmlformats-officedocument.themeOverride+xml"/>
  <Override PartName="/ppt/slideLayouts/slideLayout69.xml" ContentType="application/vnd.openxmlformats-officedocument.presentationml.slideLayout+xml"/>
  <Override PartName="/ppt/theme/theme6.xml" ContentType="application/vnd.openxmlformats-officedocument.theme+xml"/>
  <Override PartName="/ppt/slideLayouts/slideLayout169.xml" ContentType="application/vnd.openxmlformats-officedocument.presentationml.slideLayout+xml"/>
  <Override PartName="/ppt/slideLayouts/slideLayout210.xml" ContentType="application/vnd.openxmlformats-officedocument.presentationml.slideLayout+xml"/>
  <Override PartName="/ppt/slideLayouts/slideLayout308.xml" ContentType="application/vnd.openxmlformats-officedocument.presentationml.slideLayout+xml"/>
  <Override PartName="/ppt/slideLayouts/slideLayout355.xml" ContentType="application/vnd.openxmlformats-officedocument.presentationml.slideLayout+xml"/>
  <Override PartName="/ppt/slides/slide48.xml" ContentType="application/vnd.openxmlformats-officedocument.presentationml.slide+xml"/>
  <Override PartName="/ppt/slides/slide95.xml" ContentType="application/vnd.openxmlformats-officedocument.presentationml.slide+xml"/>
  <Override PartName="/ppt/slideLayouts/slideLayout147.xml" ContentType="application/vnd.openxmlformats-officedocument.presentationml.slideLayout+xml"/>
  <Override PartName="/ppt/slideLayouts/slideLayout194.xml" ContentType="application/vnd.openxmlformats-officedocument.presentationml.slideLayout+xml"/>
  <Override PartName="/ppt/slideLayouts/slideLayout478.xml" ContentType="application/vnd.openxmlformats-officedocument.presentationml.slideLayout+xml"/>
  <Override PartName="/ppt/slideLayouts/slideLayout541.xml" ContentType="application/vnd.openxmlformats-officedocument.presentationml.slideLayout+xml"/>
  <Override PartName="/ppt/slides/slide26.xml" ContentType="application/vnd.openxmlformats-officedocument.presentationml.slide+xml"/>
  <Override PartName="/ppt/slides/slide73.xml" ContentType="application/vnd.openxmlformats-officedocument.presentationml.slide+xml"/>
  <Override PartName="/ppt/slideLayouts/slideLayout47.xml" ContentType="application/vnd.openxmlformats-officedocument.presentationml.slideLayout+xml"/>
  <Override PartName="/ppt/slideLayouts/slideLayout94.xml" ContentType="application/vnd.openxmlformats-officedocument.presentationml.slideLayout+xml"/>
  <Override PartName="/ppt/slideLayouts/slideLayout333.xml" ContentType="application/vnd.openxmlformats-officedocument.presentationml.slideLayout+xml"/>
  <Override PartName="/ppt/slideLayouts/slideLayout380.xml" ContentType="application/vnd.openxmlformats-officedocument.presentationml.slideLayout+xml"/>
  <Override PartName="/ppt/notesSlides/notesSlide39.xml" ContentType="application/vnd.openxmlformats-officedocument.presentationml.notesSlid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25.xml" ContentType="application/vnd.openxmlformats-officedocument.presentationml.slideLayout+xml"/>
  <Override PartName="/ppt/slideLayouts/slideLayout172.xml" ContentType="application/vnd.openxmlformats-officedocument.presentationml.slideLayout+xml"/>
  <Override PartName="/ppt/slideLayouts/slideLayout311.xml" ContentType="application/vnd.openxmlformats-officedocument.presentationml.slideLayout+xml"/>
  <Override PartName="/ppt/slideLayouts/slideLayout409.xml" ContentType="application/vnd.openxmlformats-officedocument.presentationml.slideLayout+xml"/>
  <Override PartName="/ppt/slideLayouts/slideLayout456.xml" ContentType="application/vnd.openxmlformats-officedocument.presentationml.slideLayout+xml"/>
  <Override PartName="/ppt/notesSlides/notesSlide17.xml" ContentType="application/vnd.openxmlformats-officedocument.presentationml.notesSlide+xml"/>
  <Override PartName="/ppt/slideMasters/slideMaster34.xml" ContentType="application/vnd.openxmlformats-officedocument.presentationml.slideMaster+xml"/>
  <Override PartName="/ppt/slides/slide51.xml" ContentType="application/vnd.openxmlformats-officedocument.presentationml.slide+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slideLayouts/slideLayout248.xml" ContentType="application/vnd.openxmlformats-officedocument.presentationml.slideLayout+xml"/>
  <Override PartName="/ppt/slideLayouts/slideLayout295.xml" ContentType="application/vnd.openxmlformats-officedocument.presentationml.slideLayout+xml"/>
  <Override PartName="/ppt/slideLayouts/slideLayout434.xml" ContentType="application/vnd.openxmlformats-officedocument.presentationml.slideLayout+xml"/>
  <Override PartName="/ppt/slideLayouts/slideLayout481.xml" ContentType="application/vnd.openxmlformats-officedocument.presentationml.slideLayout+xml"/>
  <Override PartName="/ppt/slideLayouts/slideLayout579.xml" ContentType="application/vnd.openxmlformats-officedocument.presentationml.slideLayout+xml"/>
  <Override PartName="/ppt/slideLayouts/slideLayout50.xml" ContentType="application/vnd.openxmlformats-officedocument.presentationml.slideLayout+xml"/>
  <Override PartName="/ppt/slideLayouts/slideLayout226.xml" ContentType="application/vnd.openxmlformats-officedocument.presentationml.slideLayout+xml"/>
  <Override PartName="/ppt/slideLayouts/slideLayout273.xml" ContentType="application/vnd.openxmlformats-officedocument.presentationml.slideLayout+xml"/>
  <Override PartName="/ppt/slideLayouts/slideLayout557.xml" ContentType="application/vnd.openxmlformats-officedocument.presentationml.slideLayout+xml"/>
  <Override PartName="/ppt/notesSlides/notesSlide42.xml" ContentType="application/vnd.openxmlformats-officedocument.presentationml.notesSlide+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349.xml" ContentType="application/vnd.openxmlformats-officedocument.presentationml.slideLayout+xml"/>
  <Override PartName="/ppt/theme/theme33.xml" ContentType="application/vnd.openxmlformats-officedocument.theme+xml"/>
  <Override PartName="/ppt/slideLayouts/slideLayout396.xml" ContentType="application/vnd.openxmlformats-officedocument.presentationml.slideLayout+xml"/>
  <Override PartName="/ppt/slideLayouts/slideLayout412.xml" ContentType="application/vnd.openxmlformats-officedocument.presentationml.slideLayout+xml"/>
  <Override PartName="/ppt/notesSlides/notesSlide8.xml" ContentType="application/vnd.openxmlformats-officedocument.presentationml.notesSlide+xml"/>
  <Override PartName="/ppt/theme/themeOverride18.xml" ContentType="application/vnd.openxmlformats-officedocument.themeOverride+xml"/>
  <Default Extension="gif" ContentType="image/gif"/>
  <Override PartName="/ppt/notesSlides/notesSlide20.xml" ContentType="application/vnd.openxmlformats-officedocument.presentationml.notesSlide+xml"/>
  <Override PartName="/ppt/theme/themeOverride65.xml" ContentType="application/vnd.openxmlformats-officedocument.themeOverride+xml"/>
  <Override PartName="/ppt/slides/slide89.xml" ContentType="application/vnd.openxmlformats-officedocument.presentationml.slide+xml"/>
  <Override PartName="/ppt/slideLayouts/slideLayout188.xml" ContentType="application/vnd.openxmlformats-officedocument.presentationml.slideLayout+xml"/>
  <Override PartName="/ppt/slideLayouts/slideLayout204.xml" ContentType="application/vnd.openxmlformats-officedocument.presentationml.slideLayout+xml"/>
  <Override PartName="/ppt/slideLayouts/slideLayout251.xml" ContentType="application/vnd.openxmlformats-officedocument.presentationml.slideLayout+xml"/>
  <Override PartName="/ppt/slideLayouts/slideLayout535.xml" ContentType="application/vnd.openxmlformats-officedocument.presentationml.slideLayout+xml"/>
  <Override PartName="/ppt/slideLayouts/slideLayout582.xml" ContentType="application/vnd.openxmlformats-officedocument.presentationml.slideLayout+xml"/>
  <Override PartName="/ppt/theme/themeOverride43.xml" ContentType="application/vnd.openxmlformats-officedocument.themeOverride+xml"/>
  <Override PartName="/ppt/slideLayouts/slideLayout88.xml" ContentType="application/vnd.openxmlformats-officedocument.presentationml.slideLayout+xml"/>
  <Override PartName="/ppt/theme/theme11.xml" ContentType="application/vnd.openxmlformats-officedocument.theme+xml"/>
  <Override PartName="/ppt/slideLayouts/slideLayout327.xml" ContentType="application/vnd.openxmlformats-officedocument.presentationml.slideLayout+xml"/>
  <Override PartName="/ppt/slideLayouts/slideLayout374.xml" ContentType="application/vnd.openxmlformats-officedocument.presentationml.slideLayout+xml"/>
  <Override PartName="/ppt/slides/slide67.xml" ContentType="application/vnd.openxmlformats-officedocument.presentationml.slide+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119.xml" ContentType="application/vnd.openxmlformats-officedocument.presentationml.slideLayout+xml"/>
  <Override PartName="/ppt/slideLayouts/slideLayout166.xml" ContentType="application/vnd.openxmlformats-officedocument.presentationml.slideLayout+xml"/>
  <Override PartName="/ppt/slideLayouts/slideLayout497.xml" ContentType="application/vnd.openxmlformats-officedocument.presentationml.slideLayout+xml"/>
  <Override PartName="/ppt/slideLayouts/slideLayout513.xml" ContentType="application/vnd.openxmlformats-officedocument.presentationml.slideLayout+xml"/>
  <Override PartName="/ppt/slideLayouts/slideLayout560.xml" ContentType="application/vnd.openxmlformats-officedocument.presentationml.slideLayout+xml"/>
  <Override PartName="/ppt/theme/themeOverride7.xml" ContentType="application/vnd.openxmlformats-officedocument.themeOverride+xml"/>
  <Override PartName="/ppt/theme/themeOverride21.xml" ContentType="application/vnd.openxmlformats-officedocument.themeOverride+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slideLayouts/slideLayout289.xml" ContentType="application/vnd.openxmlformats-officedocument.presentationml.slideLayout+xml"/>
  <Override PartName="/ppt/slideLayouts/slideLayout305.xml" ContentType="application/vnd.openxmlformats-officedocument.presentationml.slideLayout+xml"/>
  <Override PartName="/ppt/slideLayouts/slideLayout352.xml" ContentType="application/vnd.openxmlformats-officedocument.presentationml.slideLayout+xml"/>
  <Override PartName="/ppt/slideMasters/slideMaster28.xml" ContentType="application/vnd.openxmlformats-officedocument.presentationml.slideMaster+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44.xml" ContentType="application/vnd.openxmlformats-officedocument.presentationml.slideLayout+xml"/>
  <Override PartName="/ppt/slideLayouts/slideLayout191.xml" ContentType="application/vnd.openxmlformats-officedocument.presentationml.slideLayout+xml"/>
  <Override PartName="/ppt/slideLayouts/slideLayout330.xml" ContentType="application/vnd.openxmlformats-officedocument.presentationml.slideLayout+xml"/>
  <Override PartName="/ppt/slideLayouts/slideLayout428.xml" ContentType="application/vnd.openxmlformats-officedocument.presentationml.slideLayout+xml"/>
  <Override PartName="/ppt/slideLayouts/slideLayout475.xml" ContentType="application/vnd.openxmlformats-officedocument.presentationml.slideLayout+xml"/>
  <Override PartName="/ppt/theme/theme49.xml" ContentType="application/vnd.openxmlformats-officedocument.theme+xml"/>
  <Override PartName="/ppt/notesSlides/notesSlide36.xml" ContentType="application/vnd.openxmlformats-officedocument.presentationml.notesSlide+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122.xml" ContentType="application/vnd.openxmlformats-officedocument.presentationml.slideLayout+xml"/>
  <Override PartName="/ppt/slideLayouts/slideLayout267.xml" ContentType="application/vnd.openxmlformats-officedocument.presentationml.slideLayout+xml"/>
  <Override PartName="/ppt/slideLayouts/slideLayout406.xml" ContentType="application/vnd.openxmlformats-officedocument.presentationml.slideLayout+xml"/>
  <Override PartName="/ppt/slideLayouts/slideLayout453.xml" ContentType="application/vnd.openxmlformats-officedocument.presentationml.slideLayout+xml"/>
  <Override PartName="/ppt/theme/themeOverride59.xml" ContentType="application/vnd.openxmlformats-officedocument.themeOverride+xml"/>
  <Override PartName="/ppt/slideLayouts/slideLayout245.xml" ContentType="application/vnd.openxmlformats-officedocument.presentationml.slideLayout+xml"/>
  <Override PartName="/ppt/slideLayouts/slideLayout292.xml" ContentType="application/vnd.openxmlformats-officedocument.presentationml.slideLayout+xml"/>
  <Override PartName="/ppt/theme/theme27.xml" ContentType="application/vnd.openxmlformats-officedocument.theme+xml"/>
  <Override PartName="/ppt/slideLayouts/slideLayout529.xml" ContentType="application/vnd.openxmlformats-officedocument.presentationml.slideLayout+xml"/>
  <Override PartName="/ppt/slideLayouts/slideLayout576.xml" ContentType="application/vnd.openxmlformats-officedocument.presentationml.slideLayout+xml"/>
  <Override PartName="/ppt/notesSlides/notesSlide14.xml" ContentType="application/vnd.openxmlformats-officedocument.presentationml.notesSlide+xml"/>
  <Override PartName="/ppt/slideMasters/slideMaster31.xml" ContentType="application/vnd.openxmlformats-officedocument.presentationml.slideMaster+xml"/>
  <Override PartName="/ppt/slideLayouts/slideLayout100.xml" ContentType="application/vnd.openxmlformats-officedocument.presentationml.slideLayout+xml"/>
  <Override PartName="/ppt/slideLayouts/slideLayout368.xml" ContentType="application/vnd.openxmlformats-officedocument.presentationml.slideLayout+xml"/>
  <Override PartName="/ppt/slideLayouts/slideLayout431.xml" ContentType="application/vnd.openxmlformats-officedocument.presentationml.slideLayout+xml"/>
  <Override PartName="/ppt/theme/theme52.xml" ContentType="application/vnd.openxmlformats-officedocument.theme+xml"/>
  <Override PartName="/ppt/theme/themeOverride37.xml" ContentType="application/vnd.openxmlformats-officedocument.themeOverride+xml"/>
  <Override PartName="/ppt/slideMasters/slideMaster6.xml" ContentType="application/vnd.openxmlformats-officedocument.presentationml.slideMaster+xml"/>
  <Override PartName="/ppt/slides/slide109.xml" ContentType="application/vnd.openxmlformats-officedocument.presentationml.slide+xml"/>
  <Override PartName="/ppt/slideLayouts/slideLayout223.xml" ContentType="application/vnd.openxmlformats-officedocument.presentationml.slideLayout+xml"/>
  <Override PartName="/ppt/slideLayouts/slideLayout270.xml" ContentType="application/vnd.openxmlformats-officedocument.presentationml.slideLayout+xml"/>
  <Override PartName="/ppt/slideLayouts/slideLayout507.xml" ContentType="application/vnd.openxmlformats-officedocument.presentationml.slideLayout+xml"/>
  <Override PartName="/ppt/slideLayouts/slideLayout554.xml" ContentType="application/vnd.openxmlformats-officedocument.presentationml.slideLayout+xml"/>
  <Override PartName="/ppt/theme/themeOverride15.xml" ContentType="application/vnd.openxmlformats-officedocument.themeOverride+xml"/>
  <Override PartName="/ppt/theme/themeOverride62.xml" ContentType="application/vnd.openxmlformats-officedocument.themeOverride+xml"/>
  <Override PartName="/ppt/slideLayouts/slideLayout201.xml" ContentType="application/vnd.openxmlformats-officedocument.presentationml.slideLayout+xml"/>
  <Override PartName="/ppt/slideLayouts/slideLayout346.xml" ContentType="application/vnd.openxmlformats-officedocument.presentationml.slideLayout+xml"/>
  <Override PartName="/ppt/theme/theme30.xml" ContentType="application/vnd.openxmlformats-officedocument.theme+xml"/>
  <Override PartName="/ppt/slideLayouts/slideLayout393.xml" ContentType="application/vnd.openxmlformats-officedocument.presentationml.slideLayout+xml"/>
  <Override PartName="/ppt/slideLayouts/slideLayout532.xml" ContentType="application/vnd.openxmlformats-officedocument.presentationml.slideLayout+xml"/>
  <Override PartName="/ppt/notesSlides/notesSlide5.xml" ContentType="application/vnd.openxmlformats-officedocument.presentationml.notesSlide+xml"/>
  <Override PartName="/ppt/slides/slide39.xml" ContentType="application/vnd.openxmlformats-officedocument.presentationml.slide+xml"/>
  <Override PartName="/ppt/slides/slide86.xml" ContentType="application/vnd.openxmlformats-officedocument.presentationml.slide+xml"/>
  <Override PartName="/ppt/slideLayouts/slideLayout38.xml" ContentType="application/vnd.openxmlformats-officedocument.presentationml.slideLayout+xml"/>
  <Override PartName="/ppt/slideLayouts/slideLayout85.xml" ContentType="application/vnd.openxmlformats-officedocument.presentationml.slideLayout+xml"/>
  <Override PartName="/ppt/slideLayouts/slideLayout138.xml" ContentType="application/vnd.openxmlformats-officedocument.presentationml.slideLayout+xml"/>
  <Override PartName="/ppt/slideLayouts/slideLayout185.xml" ContentType="application/vnd.openxmlformats-officedocument.presentationml.slideLayout+xml"/>
  <Override PartName="/ppt/slideLayouts/slideLayout324.xml" ContentType="application/vnd.openxmlformats-officedocument.presentationml.slideLayout+xml"/>
  <Override PartName="/ppt/slideLayouts/slideLayout371.xml" ContentType="application/vnd.openxmlformats-officedocument.presentationml.slideLayout+xml"/>
  <Override PartName="/ppt/slideLayouts/slideLayout469.xml" ContentType="application/vnd.openxmlformats-officedocument.presentationml.slideLayout+xml"/>
  <Override PartName="/ppt/theme/themeOverride40.xml" ContentType="application/vnd.openxmlformats-officedocument.themeOverride+xml"/>
  <Override PartName="/ppt/slides/slide17.xml" ContentType="application/vnd.openxmlformats-officedocument.presentationml.slide+xml"/>
  <Override PartName="/ppt/slides/slide64.xml" ContentType="application/vnd.openxmlformats-officedocument.presentationml.slide+xml"/>
  <Override PartName="/ppt/slides/slide112.xml" ContentType="application/vnd.openxmlformats-officedocument.presentationml.slide+xml"/>
  <Override PartName="/ppt/slideLayouts/slideLayout116.xml" ContentType="application/vnd.openxmlformats-officedocument.presentationml.slideLayout+xml"/>
  <Override PartName="/ppt/slideLayouts/slideLayout163.xml" ContentType="application/vnd.openxmlformats-officedocument.presentationml.slideLayout+xml"/>
  <Override PartName="/ppt/slideLayouts/slideLayout510.xml" ContentType="application/vnd.openxmlformats-officedocument.presentationml.slideLayout+xml"/>
  <Override PartName="/ppt/slideMasters/slideMaster47.xml" ContentType="application/vnd.openxmlformats-officedocument.presentationml.slideMaster+xml"/>
  <Override PartName="/ppt/slideLayouts/slideLayout16.xml" ContentType="application/vnd.openxmlformats-officedocument.presentationml.slideLayout+xml"/>
  <Override PartName="/ppt/slideLayouts/slideLayout63.xml" ContentType="application/vnd.openxmlformats-officedocument.presentationml.slideLayout+xml"/>
  <Override PartName="/ppt/slideLayouts/slideLayout302.xml" ContentType="application/vnd.openxmlformats-officedocument.presentationml.slideLayout+xml"/>
  <Override PartName="/ppt/slideLayouts/slideLayout447.xml" ContentType="application/vnd.openxmlformats-officedocument.presentationml.slideLayout+xml"/>
  <Override PartName="/ppt/slideLayouts/slideLayout494.xml" ContentType="application/vnd.openxmlformats-officedocument.presentationml.slideLayout+xml"/>
  <Override PartName="/ppt/theme/themeOverride4.xml" ContentType="application/vnd.openxmlformats-officedocument.themeOverride+xml"/>
  <Override PartName="/ppt/slideMasters/slideMaster25.xml" ContentType="application/vnd.openxmlformats-officedocument.presentationml.slideMaster+xml"/>
  <Override PartName="/ppt/slides/slide42.xml" ContentType="application/vnd.openxmlformats-officedocument.presentationml.slide+xml"/>
  <Override PartName="/ppt/slideLayouts/slideLayout41.xml" ContentType="application/vnd.openxmlformats-officedocument.presentationml.slideLayout+xml"/>
  <Override PartName="/ppt/slideLayouts/slideLayout141.xml" ContentType="application/vnd.openxmlformats-officedocument.presentationml.slideLayout+xml"/>
  <Override PartName="/ppt/slideLayouts/slideLayout239.xml" ContentType="application/vnd.openxmlformats-officedocument.presentationml.slideLayout+xml"/>
  <Override PartName="/ppt/slideLayouts/slideLayout286.xml" ContentType="application/vnd.openxmlformats-officedocument.presentationml.slideLayout+xml"/>
  <Override PartName="/ppt/slideLayouts/slideLayout425.xml" ContentType="application/vnd.openxmlformats-officedocument.presentationml.slideLayout+xml"/>
  <Override PartName="/ppt/slideLayouts/slideLayout472.xml" ContentType="application/vnd.openxmlformats-officedocument.presentationml.slideLayout+xml"/>
  <Override PartName="/ppt/theme/theme46.xml" ContentType="application/vnd.openxmlformats-officedocument.theme+xml"/>
  <Override PartName="/ppt/slides/slide20.xml" ContentType="application/vnd.openxmlformats-officedocument.presentationml.slide+xml"/>
  <Override PartName="/ppt/slideLayouts/slideLayout217.xml" ContentType="application/vnd.openxmlformats-officedocument.presentationml.slideLayout+xml"/>
  <Override PartName="/ppt/slideLayouts/slideLayout264.xml" ContentType="application/vnd.openxmlformats-officedocument.presentationml.slideLayout+xml"/>
  <Override PartName="/ppt/slideLayouts/slideLayout548.xml" ContentType="application/vnd.openxmlformats-officedocument.presentationml.slideLayout+xml"/>
  <Override PartName="/ppt/notesSlides/notesSlide33.xml" ContentType="application/vnd.openxmlformats-officedocument.presentationml.notesSlide+xml"/>
  <Override PartName="/ppt/slideMasters/slideMaster50.xml" ContentType="application/vnd.openxmlformats-officedocument.presentationml.slideMaster+xml"/>
  <Override PartName="/ppt/theme/theme24.xml" ContentType="application/vnd.openxmlformats-officedocument.theme+xml"/>
  <Override PartName="/ppt/slideLayouts/slideLayout387.xml" ContentType="application/vnd.openxmlformats-officedocument.presentationml.slideLayout+xml"/>
  <Override PartName="/ppt/slideLayouts/slideLayout403.xml" ContentType="application/vnd.openxmlformats-officedocument.presentationml.slideLayout+xml"/>
  <Override PartName="/ppt/slideLayouts/slideLayout450.xml" ContentType="application/vnd.openxmlformats-officedocument.presentationml.slideLayout+xml"/>
  <Override PartName="/ppt/notesSlides/notesSlide11.xml" ContentType="application/vnd.openxmlformats-officedocument.presentationml.notesSlide+xml"/>
  <Override PartName="/ppt/theme/themeOverride56.xml" ContentType="application/vnd.openxmlformats-officedocument.themeOverride+xml"/>
  <Override PartName="/ppt/slideLayouts/slideLayout179.xml" ContentType="application/vnd.openxmlformats-officedocument.presentationml.slideLayout+xml"/>
  <Override PartName="/ppt/slideLayouts/slideLayout242.xml" ContentType="application/vnd.openxmlformats-officedocument.presentationml.slideLayout+xml"/>
  <Override PartName="/ppt/slideLayouts/slideLayout526.xml" ContentType="application/vnd.openxmlformats-officedocument.presentationml.slideLayout+xml"/>
  <Override PartName="/ppt/slideLayouts/slideLayout573.xml" ContentType="application/vnd.openxmlformats-officedocument.presentationml.slideLayout+xml"/>
  <Override PartName="/ppt/theme/themeOverride34.xml" ContentType="application/vnd.openxmlformats-officedocument.themeOverride+xml"/>
  <Override PartName="/ppt/slides/slide8.xml" ContentType="application/vnd.openxmlformats-officedocument.presentationml.slide+xml"/>
  <Override PartName="/ppt/slides/slide106.xml" ContentType="application/vnd.openxmlformats-officedocument.presentationml.slide+xml"/>
  <Override PartName="/ppt/slideLayouts/slideLayout79.xml" ContentType="application/vnd.openxmlformats-officedocument.presentationml.slideLayout+xml"/>
  <Override PartName="/ppt/slideLayouts/slideLayout220.xml" ContentType="application/vnd.openxmlformats-officedocument.presentationml.slideLayout+xml"/>
  <Override PartName="/ppt/slideLayouts/slideLayout318.xml" ContentType="application/vnd.openxmlformats-officedocument.presentationml.slideLayout+xml"/>
  <Override PartName="/ppt/slideLayouts/slideLayout365.xml" ContentType="application/vnd.openxmlformats-officedocument.presentationml.slideLayout+xml"/>
  <Override PartName="/ppt/slideLayouts/slideLayout504.xml" ContentType="application/vnd.openxmlformats-officedocument.presentationml.slideLayout+xml"/>
  <Override PartName="/ppt/slideLayouts/slideLayout551.xml" ContentType="application/vnd.openxmlformats-officedocument.presentationml.slideLayout+xml"/>
  <Override PartName="/ppt/slideMasters/slideMaster3.xml" ContentType="application/vnd.openxmlformats-officedocument.presentationml.slideMaster+xml"/>
  <Override PartName="/ppt/slides/slide58.xml" ContentType="application/vnd.openxmlformats-officedocument.presentationml.slid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slideLayouts/slideLayout343.xml" ContentType="application/vnd.openxmlformats-officedocument.presentationml.slideLayout+xml"/>
  <Override PartName="/ppt/slideLayouts/slideLayout390.xml" ContentType="application/vnd.openxmlformats-officedocument.presentationml.slideLayout+xml"/>
  <Override PartName="/ppt/slideLayouts/slideLayout488.xml" ContentType="application/vnd.openxmlformats-officedocument.presentationml.slideLayout+xml"/>
  <Override PartName="/ppt/notesSlides/notesSlide2.xml" ContentType="application/vnd.openxmlformats-officedocument.presentationml.notesSlide+xml"/>
  <Override PartName="/ppt/theme/themeOverride12.xml" ContentType="application/vnd.openxmlformats-officedocument.themeOverride+xml"/>
  <Override PartName="/ppt/slides/slide36.xml" ContentType="application/vnd.openxmlformats-officedocument.presentationml.slide+xml"/>
  <Override PartName="/ppt/slides/slide83.xml" ContentType="application/vnd.openxmlformats-officedocument.presentationml.slide+xml"/>
  <Override PartName="/ppt/slideLayouts/slideLayout135.xml" ContentType="application/vnd.openxmlformats-officedocument.presentationml.slideLayout+xml"/>
  <Override PartName="/ppt/slideLayouts/slideLayout182.xml" ContentType="application/vnd.openxmlformats-officedocument.presentationml.slideLayout+xml"/>
  <Override PartName="/ppt/slideMasters/slideMaster19.xml" ContentType="application/vnd.openxmlformats-officedocument.presentationml.slideMaster+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258.xml" ContentType="application/vnd.openxmlformats-officedocument.presentationml.slideLayout+xml"/>
  <Override PartName="/ppt/slideLayouts/slideLayout321.xml" ContentType="application/vnd.openxmlformats-officedocument.presentationml.slideLayout+xml"/>
  <Override PartName="/ppt/slideLayouts/slideLayout419.xml" ContentType="application/vnd.openxmlformats-officedocument.presentationml.slideLayout+xml"/>
  <Override PartName="/ppt/slideLayouts/slideLayout466.xml" ContentType="application/vnd.openxmlformats-officedocument.presentationml.slideLayout+xml"/>
  <Override PartName="/ppt/notesSlides/notesSlide27.xml" ContentType="application/vnd.openxmlformats-officedocument.presentationml.notesSlide+xml"/>
  <Override PartName="/ppt/slideMasters/slideMaster44.xml" ContentType="application/vnd.openxmlformats-officedocument.presentationml.slideMaster+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slideLayouts/slideLayout444.xml" ContentType="application/vnd.openxmlformats-officedocument.presentationml.slideLayout+xml"/>
  <Override PartName="/ppt/slideLayouts/slideLayout491.xml" ContentType="application/vnd.openxmlformats-officedocument.presentationml.slideLayout+xml"/>
  <Override PartName="/ppt/theme/themeOverride1.xml" ContentType="application/vnd.openxmlformats-officedocument.themeOverride+xml"/>
  <Override PartName="/ppt/tableStyles.xml" ContentType="application/vnd.openxmlformats-officedocument.presentationml.tableStyles+xml"/>
  <Override PartName="/ppt/slideLayouts/slideLayout236.xml" ContentType="application/vnd.openxmlformats-officedocument.presentationml.slideLayout+xml"/>
  <Override PartName="/ppt/slideLayouts/slideLayout283.xml" ContentType="application/vnd.openxmlformats-officedocument.presentationml.slideLayout+xml"/>
  <Override PartName="/ppt/slideLayouts/slideLayout567.xml" ContentType="application/vnd.openxmlformats-officedocument.presentationml.slideLayout+xml"/>
  <Override PartName="/ppt/slideMasters/slideMaster22.xml" ContentType="application/vnd.openxmlformats-officedocument.presentationml.slideMaster+xml"/>
  <Override PartName="/ppt/slideLayouts/slideLayout359.xml" ContentType="application/vnd.openxmlformats-officedocument.presentationml.slideLayout+xml"/>
  <Override PartName="/ppt/slideLayouts/slideLayout422.xml" ContentType="application/vnd.openxmlformats-officedocument.presentationml.slideLayout+xml"/>
  <Override PartName="/ppt/theme/theme43.xml" ContentType="application/vnd.openxmlformats-officedocument.theme+xml"/>
  <Override PartName="/ppt/theme/themeOverride28.xml" ContentType="application/vnd.openxmlformats-officedocument.themeOverride+xml"/>
  <Override PartName="/ppt/notesSlides/notesSlide30.xml" ContentType="application/vnd.openxmlformats-officedocument.presentationml.notesSlide+xml"/>
  <Override PartName="/ppt/slides/slide99.xml" ContentType="application/vnd.openxmlformats-officedocument.presentationml.slide+xml"/>
  <Override PartName="/ppt/slideLayouts/slideLayout198.xml" ContentType="application/vnd.openxmlformats-officedocument.presentationml.slideLayout+xml"/>
  <Override PartName="/ppt/slideLayouts/slideLayout214.xml" ContentType="application/vnd.openxmlformats-officedocument.presentationml.slideLayout+xml"/>
  <Override PartName="/ppt/theme/theme21.xml" ContentType="application/vnd.openxmlformats-officedocument.theme+xml"/>
  <Override PartName="/ppt/slideLayouts/slideLayout261.xml" ContentType="application/vnd.openxmlformats-officedocument.presentationml.slideLayout+xml"/>
  <Override PartName="/ppt/slideLayouts/slideLayout400.xml" ContentType="application/vnd.openxmlformats-officedocument.presentationml.slideLayout+xml"/>
  <Override PartName="/ppt/slideLayouts/slideLayout545.xml" ContentType="application/vnd.openxmlformats-officedocument.presentationml.slideLayout+xml"/>
  <Override PartName="/ppt/theme/themeOverride53.xml" ContentType="application/vnd.openxmlformats-officedocument.themeOverride+xml"/>
  <Override PartName="/ppt/slides/slide77.xml" ContentType="application/vnd.openxmlformats-officedocument.presentationml.slide+xml"/>
  <Override PartName="/ppt/slideLayouts/slideLayout98.xml" ContentType="application/vnd.openxmlformats-officedocument.presentationml.slideLayout+xml"/>
  <Override PartName="/ppt/slideLayouts/slideLayout337.xml" ContentType="application/vnd.openxmlformats-officedocument.presentationml.slideLayout+xml"/>
  <Override PartName="/ppt/slideLayouts/slideLayout384.xml" ContentType="application/vnd.openxmlformats-officedocument.presentationml.slideLayout+xml"/>
  <Override PartName="/ppt/slideLayouts/slideLayout523.xml" ContentType="application/vnd.openxmlformats-officedocument.presentationml.slideLayout+xml"/>
  <Override PartName="/ppt/slideLayouts/slideLayout570.xml" ContentType="application/vnd.openxmlformats-officedocument.presentationml.slideLayout+xml"/>
  <Override PartName="/ppt/slides/slide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29.xml" ContentType="application/vnd.openxmlformats-officedocument.presentationml.slideLayout+xml"/>
  <Override PartName="/ppt/slideLayouts/slideLayout176.xml" ContentType="application/vnd.openxmlformats-officedocument.presentationml.slideLayout+xml"/>
  <Override PartName="/ppt/slideLayouts/slideLayout315.xml" ContentType="application/vnd.openxmlformats-officedocument.presentationml.slideLayout+xml"/>
  <Override PartName="/ppt/slideLayouts/slideLayout362.xml" ContentType="application/vnd.openxmlformats-officedocument.presentationml.slideLayout+xml"/>
  <Override PartName="/ppt/theme/themeOverride31.xml" ContentType="application/vnd.openxmlformats-officedocument.themeOverride+xml"/>
  <Override PartName="/ppt/slides/slide55.xml" ContentType="application/vnd.openxmlformats-officedocument.presentationml.slide+xml"/>
  <Override PartName="/ppt/slideLayouts/slideLayout107.xml" ContentType="application/vnd.openxmlformats-officedocument.presentationml.slideLayout+xml"/>
  <Override PartName="/ppt/slideLayouts/slideLayout154.xml" ContentType="application/vnd.openxmlformats-officedocument.presentationml.slideLayout+xml"/>
  <Override PartName="/ppt/slideLayouts/slideLayout299.xml" ContentType="application/vnd.openxmlformats-officedocument.presentationml.slideLayout+xml"/>
  <Override PartName="/ppt/slideLayouts/slideLayout438.xml" ContentType="application/vnd.openxmlformats-officedocument.presentationml.slideLayout+xml"/>
  <Override PartName="/ppt/slideLayouts/slideLayout485.xml" ContentType="application/vnd.openxmlformats-officedocument.presentationml.slideLayout+xml"/>
  <Override PartName="/ppt/slideLayouts/slideLayout501.xml" ContentType="application/vnd.openxmlformats-officedocument.presentationml.slideLayout+xml"/>
  <Override PartName="/ppt/slideMasters/slideMaster38.xml" ContentType="application/vnd.openxmlformats-officedocument.presentationml.slideMaster+xml"/>
  <Override PartName="/ppt/slides/slide33.xml" ContentType="application/vnd.openxmlformats-officedocument.presentationml.slide+xml"/>
  <Override PartName="/ppt/slides/slide80.xml" ContentType="application/vnd.openxmlformats-officedocument.presentationml.slide+xml"/>
  <Override PartName="/ppt/slideLayouts/slideLayout54.xml" ContentType="application/vnd.openxmlformats-officedocument.presentationml.slideLayout+xml"/>
  <Override PartName="/ppt/slideLayouts/slideLayout277.xml" ContentType="application/vnd.openxmlformats-officedocument.presentationml.slideLayout+xml"/>
  <Override PartName="/ppt/slideLayouts/slideLayout340.xml" ContentType="application/vnd.openxmlformats-officedocument.presentationml.slideLayout+xml"/>
  <Override PartName="/ppt/notesSlides/notesSlide46.xml" ContentType="application/vnd.openxmlformats-officedocument.presentationml.notesSlide+xml"/>
  <Override PartName="/ppt/presentation.xml" ContentType="application/vnd.openxmlformats-officedocument.presentationml.slideshow.main+xml"/>
  <Override PartName="/ppt/slideMasters/slideMaster16.xml" ContentType="application/vnd.openxmlformats-officedocument.presentationml.slideMaster+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ppt/slideLayouts/slideLayout416.xml" ContentType="application/vnd.openxmlformats-officedocument.presentationml.slideLayout+xml"/>
  <Override PartName="/ppt/theme/theme37.xml" ContentType="application/vnd.openxmlformats-officedocument.theme+xml"/>
  <Override PartName="/ppt/slideLayouts/slideLayout463.xml" ContentType="application/vnd.openxmlformats-officedocument.presentationml.slideLayout+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110.xml" ContentType="application/vnd.openxmlformats-officedocument.presentationml.slideLayout+xml"/>
  <Override PartName="/ppt/slideLayouts/slideLayout208.xml" ContentType="application/vnd.openxmlformats-officedocument.presentationml.slideLayout+xml"/>
  <Override PartName="/ppt/slideLayouts/slideLayout255.xml" ContentType="application/vnd.openxmlformats-officedocument.presentationml.slideLayout+xml"/>
  <Override PartName="/ppt/slideLayouts/slideLayout441.xml" ContentType="application/vnd.openxmlformats-officedocument.presentationml.slideLayout+xml"/>
  <Override PartName="/ppt/slideLayouts/slideLayout539.xml" ContentType="application/vnd.openxmlformats-officedocument.presentationml.slideLayout+xml"/>
  <Override PartName="/ppt/theme/themeOverride47.xml" ContentType="application/vnd.openxmlformats-officedocument.themeOverride+xml"/>
  <Override PartName="/ppt/slideMasters/slideMaster41.xml" ContentType="application/vnd.openxmlformats-officedocument.presentationml.slideMaster+xml"/>
  <Override PartName="/ppt/slideLayouts/slideLayout10.xml" ContentType="application/vnd.openxmlformats-officedocument.presentationml.slideLayout+xml"/>
  <Override PartName="/ppt/theme/theme15.xml" ContentType="application/vnd.openxmlformats-officedocument.theme+xml"/>
  <Override PartName="/ppt/slideLayouts/slideLayout233.xml" ContentType="application/vnd.openxmlformats-officedocument.presentationml.slideLayout+xml"/>
  <Override PartName="/ppt/slideLayouts/slideLayout280.xml" ContentType="application/vnd.openxmlformats-officedocument.presentationml.slideLayout+xml"/>
  <Override PartName="/ppt/slideLayouts/slideLayout378.xml" ContentType="application/vnd.openxmlformats-officedocument.presentationml.slideLayout+xml"/>
  <Override PartName="/ppt/theme/theme40.xml" ContentType="application/vnd.openxmlformats-officedocument.theme+xml"/>
  <Override PartName="/ppt/slideLayouts/slideLayout517.xml" ContentType="application/vnd.openxmlformats-officedocument.presentationml.slideLayout+xml"/>
  <Override PartName="/ppt/slideLayouts/slideLayout564.xml" ContentType="application/vnd.openxmlformats-officedocument.presentationml.slideLayout+xml"/>
  <Override PartName="/ppt/theme/themeOverride25.xml" ContentType="application/vnd.openxmlformats-officedocument.themeOverride+xml"/>
  <Override PartName="/ppt/slides/slide49.xml" ContentType="application/vnd.openxmlformats-officedocument.presentationml.slide+xml"/>
  <Override PartName="/ppt/slides/slide96.xml" ContentType="application/vnd.openxmlformats-officedocument.presentationml.slide+xml"/>
  <Override PartName="/ppt/theme/theme7.xml" ContentType="application/vnd.openxmlformats-officedocument.theme+xml"/>
  <Override PartName="/ppt/slideLayouts/slideLayout211.xml" ContentType="application/vnd.openxmlformats-officedocument.presentationml.slideLayout+xml"/>
  <Override PartName="/ppt/slideLayouts/slideLayout309.xml" ContentType="application/vnd.openxmlformats-officedocument.presentationml.slideLayout+xml"/>
  <Override PartName="/ppt/slideLayouts/slideLayout356.xml" ContentType="application/vnd.openxmlformats-officedocument.presentationml.slideLayout+xml"/>
  <Override PartName="/ppt/slideLayouts/slideLayout542.xml" ContentType="application/vnd.openxmlformats-officedocument.presentationml.slideLayout+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48.xml" ContentType="application/vnd.openxmlformats-officedocument.presentationml.slideLayout+xml"/>
  <Override PartName="/ppt/slideLayouts/slideLayout195.xml" ContentType="application/vnd.openxmlformats-officedocument.presentationml.slideLayout+xml"/>
  <Override PartName="/ppt/slideLayouts/slideLayout334.xml" ContentType="application/vnd.openxmlformats-officedocument.presentationml.slideLayout+xml"/>
  <Override PartName="/ppt/slideLayouts/slideLayout381.xml" ContentType="application/vnd.openxmlformats-officedocument.presentationml.slideLayout+xml"/>
  <Override PartName="/ppt/slideLayouts/slideLayout479.xml" ContentType="application/vnd.openxmlformats-officedocument.presentationml.slideLayout+xml"/>
  <Override PartName="/ppt/theme/themeOverride50.xml" ContentType="application/vnd.openxmlformats-officedocument.themeOverride+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slideLayouts/slideLayout457.xml" ContentType="application/vnd.openxmlformats-officedocument.presentationml.slideLayout+xml"/>
  <Override PartName="/ppt/slideLayouts/slideLayout520.xml" ContentType="application/vnd.openxmlformats-officedocument.presentationml.slideLayout+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slideLayouts/slideLayout26.xml" ContentType="application/vnd.openxmlformats-officedocument.presentationml.slideLayout+xml"/>
  <Override PartName="/ppt/slideLayouts/slideLayout73.xml" ContentType="application/vnd.openxmlformats-officedocument.presentationml.slideLayout+xml"/>
  <Override PartName="/ppt/slideLayouts/slideLayout249.xml" ContentType="application/vnd.openxmlformats-officedocument.presentationml.slideLayout+xml"/>
  <Override PartName="/ppt/slideLayouts/slideLayout296.xml" ContentType="application/vnd.openxmlformats-officedocument.presentationml.slideLayout+xml"/>
  <Override PartName="/ppt/slideLayouts/slideLayout312.xml" ContentType="application/vnd.openxmlformats-officedocument.presentationml.slideLayout+xml"/>
  <Override PartName="/ppt/notesSlides/notesSlide18.xml" ContentType="application/vnd.openxmlformats-officedocument.presentationml.notesSlide+xml"/>
  <Override PartName="/ppt/slideMasters/slideMaster35.xml" ContentType="application/vnd.openxmlformats-officedocument.presentationml.slideMaster+xml"/>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51.xml" ContentType="application/vnd.openxmlformats-officedocument.presentationml.slideLayout+xml"/>
  <Override PartName="/ppt/slideLayouts/slideLayout435.xml" ContentType="application/vnd.openxmlformats-officedocument.presentationml.slideLayout+xml"/>
  <Override PartName="/ppt/slideLayouts/slideLayout482.xml" ContentType="application/vnd.openxmlformats-officedocument.presentationml.slideLayout+xml"/>
  <Override PartName="/ppt/notesSlides/notesSlide43.xml" ContentType="application/vnd.openxmlformats-officedocument.presentationml.notesSlide+xml"/>
  <Override PartName="/ppt/slides/slide30.xml" ContentType="application/vnd.openxmlformats-officedocument.presentationml.slide+xml"/>
  <Override PartName="/ppt/slideLayouts/slideLayout227.xml" ContentType="application/vnd.openxmlformats-officedocument.presentationml.slideLayout+xml"/>
  <Override PartName="/ppt/slideLayouts/slideLayout274.xml" ContentType="application/vnd.openxmlformats-officedocument.presentationml.slideLayout+xml"/>
  <Override PartName="/ppt/slideLayouts/slideLayout413.xml" ContentType="application/vnd.openxmlformats-officedocument.presentationml.slideLayout+xml"/>
  <Override PartName="/ppt/slideLayouts/slideLayout460.xml" ContentType="application/vnd.openxmlformats-officedocument.presentationml.slideLayout+xml"/>
  <Override PartName="/ppt/slideLayouts/slideLayout558.xml" ContentType="application/vnd.openxmlformats-officedocument.presentationml.slideLayout+xml"/>
  <Override PartName="/ppt/theme/themeOverride19.xml" ContentType="application/vnd.openxmlformats-officedocument.themeOverride+xml"/>
  <Override PartName="/ppt/slideMasters/slideMaster13.xml" ContentType="application/vnd.openxmlformats-officedocument.presentationml.slideMaster+xml"/>
  <Override PartName="/ppt/slideLayouts/slideLayout205.xml" ContentType="application/vnd.openxmlformats-officedocument.presentationml.slideLayout+xml"/>
  <Override PartName="/ppt/slideLayouts/slideLayout252.xml" ContentType="application/vnd.openxmlformats-officedocument.presentationml.slideLayout+xml"/>
  <Override PartName="/ppt/theme/theme34.xml" ContentType="application/vnd.openxmlformats-officedocument.theme+xml"/>
  <Override PartName="/ppt/slideLayouts/slideLayout397.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Override PartName="/ppt/slideLayouts/slideLayout536.xml" ContentType="application/vnd.openxmlformats-officedocument.presentationml.slideLayout+xml"/>
  <Override PartName="/ppt/theme/themeOverride44.xml" ContentType="application/vnd.openxmlformats-officedocument.themeOverride+xml"/>
  <Override PartName="/ppt/slides/slide68.xml" ContentType="application/vnd.openxmlformats-officedocument.presentationml.slide+xml"/>
  <Override PartName="/ppt/slideLayouts/slideLayout230.xml" ContentType="application/vnd.openxmlformats-officedocument.presentationml.slideLayout+xml"/>
  <Override PartName="/ppt/slideLayouts/slideLayout328.xml" ContentType="application/vnd.openxmlformats-officedocument.presentationml.slideLayout+xml"/>
  <Override PartName="/ppt/slideLayouts/slideLayout375.xml" ContentType="application/vnd.openxmlformats-officedocument.presentationml.slideLayout+xml"/>
  <Override PartName="/ppt/slideLayouts/slideLayout514.xml" ContentType="application/vnd.openxmlformats-officedocument.presentationml.slideLayout+xml"/>
  <Override PartName="/ppt/slideLayouts/slideLayout561.xml" ContentType="application/vnd.openxmlformats-officedocument.presentationml.slideLayout+xml"/>
  <Override PartName="/ppt/theme/themeOverride22.xml" ContentType="application/vnd.openxmlformats-officedocument.themeOverride+xml"/>
  <Override PartName="/ppt/theme/theme4.xml" ContentType="application/vnd.openxmlformats-officedocument.theme+xml"/>
  <Override PartName="/ppt/slideLayouts/slideLayout67.xml" ContentType="application/vnd.openxmlformats-officedocument.presentationml.slideLayout+xml"/>
  <Override PartName="/ppt/slideLayouts/slideLayout167.xml" ContentType="application/vnd.openxmlformats-officedocument.presentationml.slideLayout+xml"/>
  <Override PartName="/ppt/slideLayouts/slideLayout306.xml" ContentType="application/vnd.openxmlformats-officedocument.presentationml.slideLayout+xml"/>
  <Override PartName="/ppt/slideLayouts/slideLayout353.xml" ContentType="application/vnd.openxmlformats-officedocument.presentationml.slideLayout+xml"/>
  <Override PartName="/ppt/slideLayouts/slideLayout498.xml" ContentType="application/vnd.openxmlformats-officedocument.presentationml.slideLayout+xml"/>
  <Override PartName="/ppt/theme/themeOverride8.xml" ContentType="application/vnd.openxmlformats-officedocument.themeOverride+xml"/>
  <Override PartName="/ppt/slideMasters/slideMaster29.xml" ContentType="application/vnd.openxmlformats-officedocument.presentationml.slideMaster+xml"/>
  <Override PartName="/ppt/slides/slide46.xml" ContentType="application/vnd.openxmlformats-officedocument.presentationml.slide+xml"/>
  <Override PartName="/ppt/slides/slide93.xml" ContentType="application/vnd.openxmlformats-officedocument.presentationml.slide+xml"/>
  <Override PartName="/ppt/slideLayouts/slideLayout45.xml" ContentType="application/vnd.openxmlformats-officedocument.presentationml.slideLayout+xml"/>
  <Override PartName="/ppt/slideLayouts/slideLayout145.xml" ContentType="application/vnd.openxmlformats-officedocument.presentationml.slideLayout+xml"/>
  <Override PartName="/ppt/slideLayouts/slideLayout192.xml" ContentType="application/vnd.openxmlformats-officedocument.presentationml.slideLayout+xml"/>
  <Override PartName="/ppt/slideLayouts/slideLayout429.xml" ContentType="application/vnd.openxmlformats-officedocument.presentationml.slideLayout+xml"/>
  <Override PartName="/ppt/slideLayouts/slideLayout476.xml" ContentType="application/vnd.openxmlformats-officedocument.presentationml.slideLayout+xml"/>
  <Override PartName="/ppt/slides/slide24.xml" ContentType="application/vnd.openxmlformats-officedocument.presentationml.slide+xml"/>
  <Override PartName="/ppt/slides/slide71.xml" ContentType="application/vnd.openxmlformats-officedocument.presentationml.slide+xml"/>
  <Override PartName="/ppt/slideLayouts/slideLayout92.xml" ContentType="application/vnd.openxmlformats-officedocument.presentationml.slideLayout+xml"/>
  <Override PartName="/ppt/slideLayouts/slideLayout268.xml" ContentType="application/vnd.openxmlformats-officedocument.presentationml.slideLayout+xml"/>
  <Override PartName="/ppt/slideLayouts/slideLayout331.xml" ContentType="application/vnd.openxmlformats-officedocument.presentationml.slideLayout+xml"/>
  <Override PartName="/ppt/notesSlides/notesSlide37.xml" ContentType="application/vnd.openxmlformats-officedocument.presentationml.notes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70.xml" ContentType="application/vnd.openxmlformats-officedocument.presentationml.slideLayout+xml"/>
  <Override PartName="/ppt/slideLayouts/slideLayout123.xml" ContentType="application/vnd.openxmlformats-officedocument.presentationml.slideLayout+xml"/>
  <Override PartName="/ppt/slideLayouts/slideLayout170.xml" ContentType="application/vnd.openxmlformats-officedocument.presentationml.slideLayout+xml"/>
  <Override PartName="/ppt/theme/theme28.xml" ContentType="application/vnd.openxmlformats-officedocument.theme+xml"/>
  <Override PartName="/ppt/slideLayouts/slideLayout407.xml" ContentType="application/vnd.openxmlformats-officedocument.presentationml.slideLayout+xml"/>
  <Override PartName="/ppt/slideLayouts/slideLayout454.xml" ContentType="application/vnd.openxmlformats-officedocument.presentationml.slideLayout+xml"/>
  <Default Extension="wav" ContentType="audio/wav"/>
  <Override PartName="/ppt/notesSlides/notesSlide15.xml" ContentType="application/vnd.openxmlformats-officedocument.presentationml.notesSlide+xml"/>
  <Override PartName="/ppt/slideMasters/slideMaster32.xml" ContentType="application/vnd.openxmlformats-officedocument.presentationml.slideMaster+xml"/>
  <Override PartName="/ppt/slideLayouts/slideLayout101.xml" ContentType="application/vnd.openxmlformats-officedocument.presentationml.slideLayout+xml"/>
  <Override PartName="/ppt/slideLayouts/slideLayout246.xml" ContentType="application/vnd.openxmlformats-officedocument.presentationml.slideLayout+xml"/>
  <Override PartName="/ppt/slideLayouts/slideLayout293.xml" ContentType="application/vnd.openxmlformats-officedocument.presentationml.slideLayout+xml"/>
  <Override PartName="/ppt/slideLayouts/slideLayout432.xml" ContentType="application/vnd.openxmlformats-officedocument.presentationml.slideLayout+xml"/>
  <Override PartName="/ppt/slideLayouts/slideLayout577.xml" ContentType="application/vnd.openxmlformats-officedocument.presentationml.slideLayout+xml"/>
  <Override PartName="/ppt/theme/themeOverride38.xml" ContentType="application/vnd.openxmlformats-officedocument.themeOverride+xml"/>
  <Override PartName="/ppt/slideLayouts/slideLayout224.xml" ContentType="application/vnd.openxmlformats-officedocument.presentationml.slideLayout+xml"/>
  <Override PartName="/ppt/slideLayouts/slideLayout271.xml" ContentType="application/vnd.openxmlformats-officedocument.presentationml.slideLayout+xml"/>
  <Override PartName="/ppt/slideLayouts/slideLayout369.xml" ContentType="application/vnd.openxmlformats-officedocument.presentationml.slideLayout+xml"/>
  <Override PartName="/ppt/slideLayouts/slideLayout508.xml" ContentType="application/vnd.openxmlformats-officedocument.presentationml.slideLayout+xml"/>
  <Override PartName="/ppt/slideLayouts/slideLayout555.xml" ContentType="application/vnd.openxmlformats-officedocument.presentationml.slideLayout+xml"/>
  <Override PartName="/ppt/theme/theme53.xml" ContentType="application/vnd.openxmlformats-officedocument.theme+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slideLayouts/slideLayout347.xml" ContentType="application/vnd.openxmlformats-officedocument.presentationml.slideLayout+xml"/>
  <Override PartName="/ppt/theme/theme31.xml" ContentType="application/vnd.openxmlformats-officedocument.theme+xml"/>
  <Override PartName="/ppt/slideLayouts/slideLayout394.xml" ContentType="application/vnd.openxmlformats-officedocument.presentationml.slideLayout+xml"/>
  <Override PartName="/ppt/slideLayouts/slideLayout410.xml" ContentType="application/vnd.openxmlformats-officedocument.presentationml.slideLayout+xml"/>
  <Override PartName="/ppt/notesSlides/notesSlide6.xml" ContentType="application/vnd.openxmlformats-officedocument.presentationml.notesSlide+xml"/>
  <Override PartName="/ppt/theme/themeOverride16.xml" ContentType="application/vnd.openxmlformats-officedocument.themeOverride+xml"/>
  <Override PartName="/ppt/theme/themeOverride63.xml" ContentType="application/vnd.openxmlformats-officedocument.themeOverride+xml"/>
  <Override PartName="/ppt/slides/slide87.xml" ContentType="application/vnd.openxmlformats-officedocument.presentationml.slide+xml"/>
  <Override PartName="/ppt/slideLayouts/slideLayout139.xml" ContentType="application/vnd.openxmlformats-officedocument.presentationml.slideLayout+xml"/>
  <Override PartName="/ppt/slideLayouts/slideLayout186.xml" ContentType="application/vnd.openxmlformats-officedocument.presentationml.slideLayout+xml"/>
  <Override PartName="/ppt/slideLayouts/slideLayout202.xml" ContentType="application/vnd.openxmlformats-officedocument.presentationml.slideLayout+xml"/>
  <Override PartName="/ppt/slideLayouts/slideLayout533.xml" ContentType="application/vnd.openxmlformats-officedocument.presentationml.slideLayout+xml"/>
  <Override PartName="/ppt/slideLayouts/slideLayout580.xml" ContentType="application/vnd.openxmlformats-officedocument.presentationml.slideLayout+xml"/>
  <Override PartName="/ppt/theme/themeOverride41.xml" ContentType="application/vnd.openxmlformats-officedocument.themeOverride+xml"/>
  <Override PartName="/ppt/slides/slide113.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325.xml" ContentType="application/vnd.openxmlformats-officedocument.presentationml.slideLayout+xml"/>
  <Override PartName="/ppt/slideLayouts/slideLayout372.xml" ContentType="application/vnd.openxmlformats-officedocument.presentationml.slideLayout+xml"/>
  <Override PartName="/ppt/slideMasters/slideMaster48.xml" ContentType="application/vnd.openxmlformats-officedocument.presentationml.slideMaster+xml"/>
  <Override PartName="/ppt/slides/slide18.xml" ContentType="application/vnd.openxmlformats-officedocument.presentationml.slide+xml"/>
  <Override PartName="/ppt/slides/slide65.xml" ContentType="application/vnd.openxmlformats-officedocument.presentationml.slide+xml"/>
  <Override PartName="/ppt/slideLayouts/slideLayout17.xml" ContentType="application/vnd.openxmlformats-officedocument.presentationml.slideLayout+xml"/>
  <Override PartName="/ppt/slideLayouts/slideLayout64.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slideLayouts/slideLayout303.xml" ContentType="application/vnd.openxmlformats-officedocument.presentationml.slideLayout+xml"/>
  <Override PartName="/ppt/slideLayouts/slideLayout350.xml" ContentType="application/vnd.openxmlformats-officedocument.presentationml.slideLayout+xml"/>
  <Override PartName="/ppt/slideLayouts/slideLayout448.xml" ContentType="application/vnd.openxmlformats-officedocument.presentationml.slideLayout+xml"/>
  <Override PartName="/ppt/slideLayouts/slideLayout495.xml" ContentType="application/vnd.openxmlformats-officedocument.presentationml.slideLayout+xml"/>
  <Override PartName="/ppt/slideLayouts/slideLayout511.xml" ContentType="application/vnd.openxmlformats-officedocument.presentationml.slideLayout+xml"/>
  <Override PartName="/ppt/theme/themeOverride5.xml" ContentType="application/vnd.openxmlformats-officedocument.themeOverr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142.xml" ContentType="application/vnd.openxmlformats-officedocument.presentationml.slideLayout+xml"/>
  <Override PartName="/ppt/slideLayouts/slideLayout287.xml" ContentType="application/vnd.openxmlformats-officedocument.presentationml.slideLayout+xml"/>
  <Override PartName="/ppt/slideMasters/slideMaster26.xml" ContentType="application/vnd.openxmlformats-officedocument.presentationml.slideMaster+xml"/>
  <Override PartName="/ppt/slideLayouts/slideLayout42.xml" ContentType="application/vnd.openxmlformats-officedocument.presentationml.slideLayout+xml"/>
  <Override PartName="/ppt/slideLayouts/slideLayout426.xml" ContentType="application/vnd.openxmlformats-officedocument.presentationml.slideLayout+xml"/>
  <Override PartName="/ppt/slideLayouts/slideLayout473.xml" ContentType="application/vnd.openxmlformats-officedocument.presentationml.slideLayout+xml"/>
  <Override PartName="/ppt/theme/theme47.xml" ContentType="application/vnd.openxmlformats-officedocument.theme+xml"/>
  <Override PartName="/ppt/notesSlides/notesSlide34.xml" ContentType="application/vnd.openxmlformats-officedocument.presentationml.notesSlide+xml"/>
  <Override PartName="/ppt/slideMasters/slideMaster51.xml" ContentType="application/vnd.openxmlformats-officedocument.presentationml.slideMaster+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120.xml" ContentType="application/vnd.openxmlformats-officedocument.presentationml.slideLayout+xml"/>
  <Override PartName="/ppt/slideLayouts/slideLayout218.xml" ContentType="application/vnd.openxmlformats-officedocument.presentationml.slideLayout+xml"/>
  <Override PartName="/ppt/slideLayouts/slideLayout265.xml" ContentType="application/vnd.openxmlformats-officedocument.presentationml.slideLayout+xml"/>
  <Override PartName="/ppt/slideLayouts/slideLayout404.xml" ContentType="application/vnd.openxmlformats-officedocument.presentationml.slideLayout+xml"/>
  <Override PartName="/ppt/slideLayouts/slideLayout451.xml" ContentType="application/vnd.openxmlformats-officedocument.presentationml.slideLayout+xml"/>
  <Override PartName="/ppt/slideLayouts/slideLayout549.xml" ContentType="application/vnd.openxmlformats-officedocument.presentationml.slideLayout+xml"/>
  <Override PartName="/ppt/theme/themeOverride57.xml" ContentType="application/vnd.openxmlformats-officedocument.themeOverride+xml"/>
  <Override PartName="/docProps/custom.xml" ContentType="application/vnd.openxmlformats-officedocument.custom-properties+xml"/>
  <Override PartName="/ppt/slideLayouts/slideLayout243.xml" ContentType="application/vnd.openxmlformats-officedocument.presentationml.slideLayout+xml"/>
  <Override PartName="/ppt/slideLayouts/slideLayout290.xml" ContentType="application/vnd.openxmlformats-officedocument.presentationml.slideLayout+xml"/>
  <Override PartName="/ppt/theme/theme25.xml" ContentType="application/vnd.openxmlformats-officedocument.theme+xml"/>
  <Override PartName="/ppt/slideLayouts/slideLayout388.xml" ContentType="application/vnd.openxmlformats-officedocument.presentationml.slideLayout+xml"/>
  <Override PartName="/ppt/slideLayouts/slideLayout527.xml" ContentType="application/vnd.openxmlformats-officedocument.presentationml.slideLayout+xml"/>
  <Override PartName="/ppt/slideLayouts/slideLayout574.xml" ContentType="application/vnd.openxmlformats-officedocument.presentationml.slideLayout+xml"/>
  <Override PartName="/ppt/notesSlides/notesSlide12.xml" ContentType="application/vnd.openxmlformats-officedocument.presentationml.notesSlide+xml"/>
  <Override PartName="/ppt/slideLayouts/slideLayout319.xml" ContentType="application/vnd.openxmlformats-officedocument.presentationml.slideLayout+xml"/>
  <Override PartName="/ppt/slideLayouts/slideLayout366.xml" ContentType="application/vnd.openxmlformats-officedocument.presentationml.slideLayout+xml"/>
  <Override PartName="/ppt/theme/theme50.xml" ContentType="application/vnd.openxmlformats-officedocument.theme+xml"/>
  <Override PartName="/ppt/theme/themeOverride35.xml" ContentType="application/vnd.openxmlformats-officedocument.themeOverr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Layouts/slideLayout158.xml" ContentType="application/vnd.openxmlformats-officedocument.presentationml.slideLayout+xml"/>
  <Override PartName="/ppt/slideLayouts/slideLayout221.xml" ContentType="application/vnd.openxmlformats-officedocument.presentationml.slideLayout+xml"/>
  <Override PartName="/ppt/slideLayouts/slideLayout505.xml" ContentType="application/vnd.openxmlformats-officedocument.presentationml.slideLayout+xml"/>
  <Override PartName="/ppt/slideLayouts/slideLayout552.xml" ContentType="application/vnd.openxmlformats-officedocument.presentationml.slideLayout+xml"/>
  <Override PartName="/ppt/theme/themeOverride13.xml" ContentType="application/vnd.openxmlformats-officedocument.themeOverride+xml"/>
  <Override PartName="/ppt/theme/themeOverride60.xml" ContentType="application/vnd.openxmlformats-officedocument.themeOverride+xml"/>
  <Override PartName="/ppt/slideLayouts/slideLayout58.xml" ContentType="application/vnd.openxmlformats-officedocument.presentationml.slideLayout+xml"/>
  <Override PartName="/ppt/slideLayouts/slideLayout344.xml" ContentType="application/vnd.openxmlformats-officedocument.presentationml.slideLayout+xml"/>
  <Override PartName="/ppt/slideLayouts/slideLayout391.xml" ContentType="application/vnd.openxmlformats-officedocument.presentationml.slideLayout+xml"/>
  <Override PartName="/ppt/slideLayouts/slideLayout489.xml" ContentType="application/vnd.openxmlformats-officedocument.presentationml.slideLayout+xml"/>
  <Override PartName="/ppt/slideLayouts/slideLayout530.xml" ContentType="application/vnd.openxmlformats-officedocument.presentationml.slideLayout+xml"/>
  <Override PartName="/ppt/notesSlides/notesSlide3.xml" ContentType="application/vnd.openxmlformats-officedocument.presentationml.notesSlide+xml"/>
  <Override PartName="/ppt/slides/slide37.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83.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slideLayouts/slideLayout322.xml" ContentType="application/vnd.openxmlformats-officedocument.presentationml.slideLayout+xml"/>
  <Override PartName="/ppt/slideLayouts/slideLayout467.xml" ContentType="application/vnd.openxmlformats-officedocument.presentationml.slideLayout+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114.xml" ContentType="application/vnd.openxmlformats-officedocument.presentationml.slideLayout+xml"/>
  <Override PartName="/ppt/slideLayouts/slideLayout161.xml" ContentType="application/vnd.openxmlformats-officedocument.presentationml.slideLayout+xml"/>
  <Override PartName="/ppt/slideLayouts/slideLayout259.xml" ContentType="application/vnd.openxmlformats-officedocument.presentationml.slideLayout+xml"/>
  <Override PartName="/ppt/notesSlides/notesSlide28.xml" ContentType="application/vnd.openxmlformats-officedocument.presentationml.notesSlide+xml"/>
  <Override PartName="/ppt/slideMasters/slideMaster45.xml" ContentType="application/vnd.openxmlformats-officedocument.presentationml.slideMaster+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theme/theme19.xml" ContentType="application/vnd.openxmlformats-officedocument.theme+xml"/>
  <Override PartName="/ppt/slideLayouts/slideLayout300.xml" ContentType="application/vnd.openxmlformats-officedocument.presentationml.slideLayout+xml"/>
  <Override PartName="/ppt/slideLayouts/slideLayout445.xml" ContentType="application/vnd.openxmlformats-officedocument.presentationml.slideLayout+xml"/>
  <Override PartName="/ppt/slideLayouts/slideLayout492.xml" ContentType="application/vnd.openxmlformats-officedocument.presentationml.slideLayout+xml"/>
  <Override PartName="/ppt/theme/themeOverride2.xml" ContentType="application/vnd.openxmlformats-officedocument.themeOverride+xml"/>
  <Override PartName="/ppt/slideMasters/slideMaster23.xml" ContentType="application/vnd.openxmlformats-officedocument.presentationml.slideMaster+xml"/>
  <Override PartName="/ppt/slides/slide40.xml" ContentType="application/vnd.openxmlformats-officedocument.presentationml.slide+xml"/>
  <Override PartName="/ppt/slideLayouts/slideLayout237.xml" ContentType="application/vnd.openxmlformats-officedocument.presentationml.slideLayout+xml"/>
  <Override PartName="/ppt/slideLayouts/slideLayout284.xml" ContentType="application/vnd.openxmlformats-officedocument.presentationml.slideLayout+xml"/>
  <Override PartName="/ppt/slideLayouts/slideLayout423.xml" ContentType="application/vnd.openxmlformats-officedocument.presentationml.slideLayout+xml"/>
  <Override PartName="/ppt/slideLayouts/slideLayout470.xml" ContentType="application/vnd.openxmlformats-officedocument.presentationml.slideLayout+xml"/>
  <Override PartName="/ppt/theme/theme44.xml" ContentType="application/vnd.openxmlformats-officedocument.theme+xml"/>
  <Override PartName="/ppt/slideLayouts/slideLayout568.xml" ContentType="application/vnd.openxmlformats-officedocument.presentationml.slideLayout+xml"/>
  <Override PartName="/ppt/theme/themeOverride29.xml" ContentType="application/vnd.openxmlformats-officedocument.themeOverride+xml"/>
  <Override PartName="/ppt/slideLayouts/slideLayout215.xml" ContentType="application/vnd.openxmlformats-officedocument.presentationml.slideLayout+xml"/>
  <Override PartName="/ppt/slideLayouts/slideLayout262.xml" ContentType="application/vnd.openxmlformats-officedocument.presentationml.slideLayout+xml"/>
  <Override PartName="/ppt/slideLayouts/slideLayout546.xml" ContentType="application/vnd.openxmlformats-officedocument.presentationml.slideLayout+xml"/>
  <Override PartName="/ppt/notesSlides/notesSlide31.xml" ContentType="application/vnd.openxmlformats-officedocument.presentationml.notesSlide+xml"/>
  <Override PartName="/ppt/slideLayouts/slideLayout99.xml" ContentType="application/vnd.openxmlformats-officedocument.presentationml.slideLayout+xml"/>
  <Override PartName="/ppt/slideLayouts/slideLayout199.xml" ContentType="application/vnd.openxmlformats-officedocument.presentationml.slideLayout+xml"/>
  <Override PartName="/ppt/theme/theme22.xml" ContentType="application/vnd.openxmlformats-officedocument.theme+xml"/>
  <Override PartName="/ppt/slideLayouts/slideLayout338.xml" ContentType="application/vnd.openxmlformats-officedocument.presentationml.slideLayout+xml"/>
  <Override PartName="/ppt/slideLayouts/slideLayout385.xml" ContentType="application/vnd.openxmlformats-officedocument.presentationml.slideLayout+xml"/>
  <Override PartName="/ppt/slideLayouts/slideLayout401.xml" ContentType="application/vnd.openxmlformats-officedocument.presentationml.slideLayout+xml"/>
  <Override PartName="/ppt/theme/themeOverride54.xml" ContentType="application/vnd.openxmlformats-officedocument.themeOverride+xml"/>
  <Override PartName="/ppt/slides/slide78.xml" ContentType="application/vnd.openxmlformats-officedocument.presentationml.slide+xml"/>
  <Override PartName="/ppt/slideLayouts/slideLayout177.xml" ContentType="application/vnd.openxmlformats-officedocument.presentationml.slideLayout+xml"/>
  <Override PartName="/ppt/slideLayouts/slideLayout240.xml" ContentType="application/vnd.openxmlformats-officedocument.presentationml.slideLayout+xml"/>
  <Override PartName="/ppt/slideLayouts/slideLayout524.xml" ContentType="application/vnd.openxmlformats-officedocument.presentationml.slideLayout+xml"/>
  <Override PartName="/ppt/slideLayouts/slideLayout571.xml" ContentType="application/vnd.openxmlformats-officedocument.presentationml.slideLayout+xml"/>
  <Override PartName="/ppt/theme/themeOverride32.xml" ContentType="application/vnd.openxmlformats-officedocument.themeOverr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Layouts/slideLayout77.xml" ContentType="application/vnd.openxmlformats-officedocument.presentationml.slideLayout+xml"/>
  <Override PartName="/ppt/slideLayouts/slideLayout316.xml" ContentType="application/vnd.openxmlformats-officedocument.presentationml.slideLayout+xml"/>
  <Override PartName="/ppt/slideLayouts/slideLayout363.xml" ContentType="application/vnd.openxmlformats-officedocument.presentationml.slideLayout+xml"/>
  <Override PartName="/ppt/slideLayouts/slideLayout502.xml" ContentType="application/vnd.openxmlformats-officedocument.presentationml.slideLayout+xml"/>
  <Override PartName="/ppt/slideMasters/slideMaster1.xml" ContentType="application/vnd.openxmlformats-officedocument.presentationml.slideMaster+xml"/>
  <Override PartName="/ppt/slideMasters/slideMaster39.xml" ContentType="application/vnd.openxmlformats-officedocument.presentationml.slideMaster+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slideLayouts/slideLayout341.xml" ContentType="application/vnd.openxmlformats-officedocument.presentationml.slideLayout+xml"/>
  <Override PartName="/ppt/slideLayouts/slideLayout439.xml" ContentType="application/vnd.openxmlformats-officedocument.presentationml.slideLayout+xml"/>
  <Override PartName="/ppt/slideLayouts/slideLayout486.xml" ContentType="application/vnd.openxmlformats-officedocument.presentationml.slideLayout+xml"/>
  <Override PartName="/ppt/theme/themeOverride10.xml" ContentType="application/vnd.openxmlformats-officedocument.themeOverride+xml"/>
  <Override PartName="/ppt/notesSlides/notesSlide47.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Layouts/slideLayout133.xml" ContentType="application/vnd.openxmlformats-officedocument.presentationml.slideLayout+xml"/>
  <Override PartName="/ppt/slideLayouts/slideLayout180.xml" ContentType="application/vnd.openxmlformats-officedocument.presentationml.slideLayout+xml"/>
  <Override PartName="/ppt/slideLayouts/slideLayout278.xml" ContentType="application/vnd.openxmlformats-officedocument.presentationml.slideLayout+xml"/>
  <Override PartName="/ppt/slideLayouts/slideLayout417.xml" ContentType="application/vnd.openxmlformats-officedocument.presentationml.slideLayout+xml"/>
  <Override PartName="/ppt/slideLayouts/slideLayout464.xml" ContentType="application/vnd.openxmlformats-officedocument.presentationml.slideLayout+xml"/>
  <Default Extension="rels" ContentType="application/vnd.openxmlformats-package.relationships+xml"/>
  <Override PartName="/ppt/slideMasters/slideMaster17.xml" ContentType="application/vnd.openxmlformats-officedocument.presentationml.slideMaster+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209.xml" ContentType="application/vnd.openxmlformats-officedocument.presentationml.slideLayout+xml"/>
  <Override PartName="/ppt/slideLayouts/slideLayout256.xml" ContentType="application/vnd.openxmlformats-officedocument.presentationml.slideLayout+xml"/>
  <Override PartName="/ppt/theme/theme38.xml" ContentType="application/vnd.openxmlformats-officedocument.theme+xml"/>
  <Override PartName="/ppt/notesSlides/notesSlide25.xml" ContentType="application/vnd.openxmlformats-officedocument.presentationml.notesSlide+xml"/>
  <Override PartName="/ppt/slideMasters/slideMaster42.xml" ContentType="application/vnd.openxmlformats-officedocument.presentationml.slideMaster+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slideLayouts/slideLayout442.xml" ContentType="application/vnd.openxmlformats-officedocument.presentationml.slideLayout+xml"/>
  <Override PartName="/ppt/theme/themeOverride48.xml" ContentType="application/vnd.openxmlformats-officedocument.themeOverride+xml"/>
  <Override PartName="/ppt/slideLayouts/slideLayout234.xml" ContentType="application/vnd.openxmlformats-officedocument.presentationml.slideLayout+xml"/>
  <Override PartName="/ppt/slideLayouts/slideLayout281.xml" ContentType="application/vnd.openxmlformats-officedocument.presentationml.slideLayout+xml"/>
  <Override PartName="/ppt/slideLayouts/slideLayout379.xml" ContentType="application/vnd.openxmlformats-officedocument.presentationml.slideLayout+xml"/>
  <Override PartName="/ppt/slideLayouts/slideLayout518.xml" ContentType="application/vnd.openxmlformats-officedocument.presentationml.slideLayout+xml"/>
  <Override PartName="/ppt/slideLayouts/slideLayout565.xml" ContentType="application/vnd.openxmlformats-officedocument.presentationml.slideLayout+xml"/>
  <Override PartName="/ppt/slideMasters/slideMaster20.xml" ContentType="application/vnd.openxmlformats-officedocument.presentationml.slideMaster+xml"/>
  <Override PartName="/ppt/theme/theme8.xml" ContentType="application/vnd.openxmlformats-officedocument.theme+xml"/>
  <Override PartName="/ppt/slideLayouts/slideLayout357.xml" ContentType="application/vnd.openxmlformats-officedocument.presentationml.slideLayout+xml"/>
  <Override PartName="/ppt/slideLayouts/slideLayout420.xml" ContentType="application/vnd.openxmlformats-officedocument.presentationml.slideLayout+xml"/>
  <Override PartName="/ppt/theme/theme41.xml" ContentType="application/vnd.openxmlformats-officedocument.theme+xml"/>
  <Override PartName="/ppt/theme/themeOverride26.xml" ContentType="application/vnd.openxmlformats-officedocument.themeOverride+xml"/>
  <Override PartName="/ppt/slides/slide97.xml" ContentType="application/vnd.openxmlformats-officedocument.presentationml.slide+xml"/>
  <Override PartName="/ppt/slideLayouts/slideLayout149.xml" ContentType="application/vnd.openxmlformats-officedocument.presentationml.slideLayout+xml"/>
  <Override PartName="/ppt/slideLayouts/slideLayout196.xml" ContentType="application/vnd.openxmlformats-officedocument.presentationml.slideLayout+xml"/>
  <Override PartName="/ppt/slideLayouts/slideLayout212.xml" ContentType="application/vnd.openxmlformats-officedocument.presentationml.slideLayout+xml"/>
  <Override PartName="/ppt/slideLayouts/slideLayout543.xml" ContentType="application/vnd.openxmlformats-officedocument.presentationml.slideLayout+xml"/>
  <Override PartName="/ppt/theme/themeOverride51.xml" ContentType="application/vnd.openxmlformats-officedocument.themeOverride+xml"/>
  <Override PartName="/ppt/slides/slide28.xml" ContentType="application/vnd.openxmlformats-officedocument.presentationml.slide+xml"/>
  <Override PartName="/ppt/slides/slide75.xml" ContentType="application/vnd.openxmlformats-officedocument.presentationml.slide+xml"/>
  <Override PartName="/ppt/slideLayouts/slideLayout49.xml" ContentType="application/vnd.openxmlformats-officedocument.presentationml.slideLayout+xml"/>
  <Override PartName="/ppt/slideLayouts/slideLayout96.xml" ContentType="application/vnd.openxmlformats-officedocument.presentationml.slideLayout+xml"/>
  <Override PartName="/ppt/slideLayouts/slideLayout335.xml" ContentType="application/vnd.openxmlformats-officedocument.presentationml.slideLayout+xml"/>
  <Override PartName="/ppt/slideLayouts/slideLayout382.xml" ContentType="application/vnd.openxmlformats-officedocument.presentationml.slideLayout+xml"/>
  <Override PartName="/ppt/slideLayouts/slideLayout521.xml" ContentType="application/vnd.openxmlformats-officedocument.presentationml.slideLayout+xml"/>
  <Override PartName="/ppt/slides/slide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Layouts/slideLayout127.xml" ContentType="application/vnd.openxmlformats-officedocument.presentationml.slideLayout+xml"/>
  <Override PartName="/ppt/slideLayouts/slideLayout174.xml" ContentType="application/vnd.openxmlformats-officedocument.presentationml.slideLayout+xml"/>
  <Override PartName="/ppt/slideLayouts/slideLayout313.xml" ContentType="application/vnd.openxmlformats-officedocument.presentationml.slideLayout+xml"/>
  <Override PartName="/ppt/slideLayouts/slideLayout360.xml" ContentType="application/vnd.openxmlformats-officedocument.presentationml.slideLayout+xml"/>
  <Override PartName="/ppt/slideLayouts/slideLayout458.xml" ContentType="application/vnd.openxmlformats-officedocument.presentationml.slideLayout+xml"/>
  <Override PartName="/ppt/notesSlides/notesSlide19.xml" ContentType="application/vnd.openxmlformats-officedocument.presentationml.notesSlide+xml"/>
  <Override PartName="/ppt/slides/slide53.xml" ContentType="application/vnd.openxmlformats-officedocument.presentationml.slide+xml"/>
  <Default Extension="jpeg" ContentType="image/jpeg"/>
  <Override PartName="/ppt/slideLayouts/slideLayout105.xml" ContentType="application/vnd.openxmlformats-officedocument.presentationml.slideLayout+xml"/>
  <Override PartName="/ppt/slideLayouts/slideLayout152.xml" ContentType="application/vnd.openxmlformats-officedocument.presentationml.slideLayout+xml"/>
  <Override PartName="/ppt/slideLayouts/slideLayout297.xml" ContentType="application/vnd.openxmlformats-officedocument.presentationml.slideLayout+xml"/>
  <Override PartName="/ppt/slideLayouts/slideLayout436.xml" ContentType="application/vnd.openxmlformats-officedocument.presentationml.slideLayout+xml"/>
  <Override PartName="/ppt/slideLayouts/slideLayout483.xml" ContentType="application/vnd.openxmlformats-officedocument.presentationml.slideLayout+xml"/>
  <Override PartName="/ppt/slideMasters/slideMaster36.xml" ContentType="application/vnd.openxmlformats-officedocument.presentationml.slideMaster+xml"/>
  <Override PartName="/ppt/slides/slide31.xml" ContentType="application/vnd.openxmlformats-officedocument.presentationml.slide+xml"/>
  <Override PartName="/ppt/slideLayouts/slideLayout52.xml" ContentType="application/vnd.openxmlformats-officedocument.presentationml.slideLayout+xml"/>
  <Override PartName="/ppt/slideLayouts/slideLayout228.xml" ContentType="application/vnd.openxmlformats-officedocument.presentationml.slideLayout+xml"/>
  <Override PartName="/ppt/slideLayouts/slideLayout275.xml" ContentType="application/vnd.openxmlformats-officedocument.presentationml.slideLayout+xml"/>
  <Override PartName="/ppt/notesSlides/notesSlide44.xml" ContentType="application/vnd.openxmlformats-officedocument.presentationml.notesSlide+xml"/>
  <Override PartName="/ppt/slideMasters/slideMaster14.xml" ContentType="application/vnd.openxmlformats-officedocument.presentationml.slideMaster+xml"/>
  <Override PartName="/ppt/slideLayouts/slideLayout30.xml" ContentType="application/vnd.openxmlformats-officedocument.presentationml.slideLayout+xml"/>
  <Override PartName="/ppt/slideLayouts/slideLayout130.xml" ContentType="application/vnd.openxmlformats-officedocument.presentationml.slideLayout+xml"/>
  <Override PartName="/ppt/theme/theme35.xml" ContentType="application/vnd.openxmlformats-officedocument.theme+xml"/>
  <Override PartName="/ppt/slideLayouts/slideLayout414.xml" ContentType="application/vnd.openxmlformats-officedocument.presentationml.slideLayout+xml"/>
  <Override PartName="/ppt/slideLayouts/slideLayout461.xml" ContentType="application/vnd.openxmlformats-officedocument.presentationml.slideLayout+xml"/>
  <Override PartName="/ppt/slideLayouts/slideLayout559.xml" ContentType="application/vnd.openxmlformats-officedocument.presentationml.slideLayout+xml"/>
  <Override PartName="/ppt/notesSlides/notesSlide22.xml" ContentType="application/vnd.openxmlformats-officedocument.presentationml.notesSlide+xml"/>
  <Override PartName="/ppt/slideLayouts/slideLayout206.xml" ContentType="application/vnd.openxmlformats-officedocument.presentationml.slideLayout+xml"/>
  <Override PartName="/ppt/slideLayouts/slideLayout253.xml" ContentType="application/vnd.openxmlformats-officedocument.presentationml.slideLayout+xml"/>
  <Override PartName="/ppt/slideLayouts/slideLayout398.xml" ContentType="application/vnd.openxmlformats-officedocument.presentationml.slideLayout+xml"/>
  <Override PartName="/ppt/slideLayouts/slideLayout537.xml" ContentType="application/vnd.openxmlformats-officedocument.presentationml.slideLayout+xml"/>
  <Override PartName="/ppt/theme/themeOverride45.xml" ContentType="application/vnd.openxmlformats-officedocument.themeOverride+xml"/>
  <Override PartName="/ppt/theme/theme13.xml" ContentType="application/vnd.openxmlformats-officedocument.theme+xml"/>
  <Override PartName="/ppt/slideLayouts/slideLayout231.xml" ContentType="application/vnd.openxmlformats-officedocument.presentationml.slideLayout+xml"/>
  <Override PartName="/ppt/slideLayouts/slideLayout329.xml" ContentType="application/vnd.openxmlformats-officedocument.presentationml.slideLayout+xml"/>
  <Override PartName="/ppt/slideLayouts/slideLayout376.xml" ContentType="application/vnd.openxmlformats-officedocument.presentationml.slideLayout+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168.xml" ContentType="application/vnd.openxmlformats-officedocument.presentationml.slideLayout+xml"/>
  <Override PartName="/ppt/slideLayouts/slideLayout499.xml" ContentType="application/vnd.openxmlformats-officedocument.presentationml.slideLayout+xml"/>
  <Override PartName="/ppt/slideLayouts/slideLayout515.xml" ContentType="application/vnd.openxmlformats-officedocument.presentationml.slideLayout+xml"/>
  <Override PartName="/ppt/slideLayouts/slideLayout562.xml" ContentType="application/vnd.openxmlformats-officedocument.presentationml.slideLayout+xml"/>
  <Override PartName="/ppt/theme/themeOverride9.xml" ContentType="application/vnd.openxmlformats-officedocument.themeOverride+xml"/>
  <Override PartName="/ppt/theme/themeOverride23.xml" ContentType="application/vnd.openxmlformats-officedocument.themeOverride+xml"/>
  <Override PartName="/ppt/slides/slide47.xml" ContentType="application/vnd.openxmlformats-officedocument.presentationml.slide+xml"/>
  <Override PartName="/ppt/theme/theme5.xml" ContentType="application/vnd.openxmlformats-officedocument.theme+xml"/>
  <Override PartName="/ppt/slideLayouts/slideLayout354.xml" ContentType="application/vnd.openxmlformats-officedocument.presentationml.slideLayout+xml"/>
  <Override PartName="/ppt/slideLayouts/slideLayout540.xml" ContentType="application/vnd.openxmlformats-officedocument.presentationml.slideLayout+xml"/>
  <Override PartName="/ppt/slideLayouts/slideLayout46.xml" ContentType="application/vnd.openxmlformats-officedocument.presentationml.slideLayout+xml"/>
  <Override PartName="/ppt/slideLayouts/slideLayout193.xml" ContentType="application/vnd.openxmlformats-officedocument.presentationml.slideLayout+xml"/>
  <Override PartName="/ppt/notesSlides/notesSlide38.xml" ContentType="application/vnd.openxmlformats-officedocument.presentationml.notesSlide+xml"/>
  <Override PartName="/ppt/slides/slide72.xml" ContentType="application/vnd.openxmlformats-officedocument.presentationml.slide+xml"/>
  <Override PartName="/ppt/slideLayouts/slideLayout124.xml" ContentType="application/vnd.openxmlformats-officedocument.presentationml.slideLayout+xml"/>
  <Override PartName="/ppt/slideLayouts/slideLayout269.xml" ContentType="application/vnd.openxmlformats-officedocument.presentationml.slideLayout+xml"/>
  <Override PartName="/ppt/slideLayouts/slideLayout455.xml" ContentType="application/vnd.openxmlformats-officedocument.presentationml.slideLayout+xml"/>
  <Override PartName="/ppt/slideLayouts/slideLayout71.xml" ContentType="application/vnd.openxmlformats-officedocument.presentationml.slideLayout+xml"/>
  <Override PartName="/ppt/slideLayouts/slideLayout294.xml" ContentType="application/vnd.openxmlformats-officedocument.presentationml.slideLayout+xml"/>
  <Override PartName="/ppt/slideLayouts/slideLayout310.xml" ContentType="application/vnd.openxmlformats-officedocument.presentationml.slideLayout+xml"/>
  <Override PartName="/ppt/theme/theme29.xml" ContentType="application/vnd.openxmlformats-officedocument.theme+xml"/>
  <Override PartName="/ppt/slideMasters/slideMaster33.xml" ContentType="application/vnd.openxmlformats-officedocument.presentationml.slideMaster+xml"/>
  <Override PartName="/ppt/slideLayouts/slideLayout480.xml" ContentType="application/vnd.openxmlformats-officedocument.presentationml.slideLayout+xml"/>
  <Override PartName="/ppt/theme/themeOverride39.xml" ContentType="application/vnd.openxmlformats-officedocument.themeOverride+xml"/>
  <Override PartName="/ppt/slideMasters/slideMaster8.xml" ContentType="application/vnd.openxmlformats-officedocument.presentationml.slideMaster+xml"/>
  <Override PartName="/ppt/slideLayouts/slideLayout225.xml" ContentType="application/vnd.openxmlformats-officedocument.presentationml.slideLayout+xml"/>
  <Override PartName="/ppt/slideLayouts/slideLayout411.xml" ContentType="application/vnd.openxmlformats-officedocument.presentationml.slideLayout+xml"/>
  <Override PartName="/ppt/slideLayouts/slideLayout556.xml" ContentType="application/vnd.openxmlformats-officedocument.presentationml.slideLayout+xml"/>
  <Override PartName="/ppt/theme/themeOverride64.xml" ContentType="application/vnd.openxmlformats-officedocument.themeOverride+xml"/>
  <Override PartName="/ppt/slideLayouts/slideLayout250.xml" ContentType="application/vnd.openxmlformats-officedocument.presentationml.slideLayout+xml"/>
  <Override PartName="/ppt/slideLayouts/slideLayout395.xml" ContentType="application/vnd.openxmlformats-officedocument.presentationml.slideLayout+xml"/>
  <Override PartName="/ppt/slides/slide88.xml" ContentType="application/vnd.openxmlformats-officedocument.presentationml.slide+xml"/>
  <Override PartName="/ppt/slideLayouts/slideLayout87.xml" ContentType="application/vnd.openxmlformats-officedocument.presentationml.slideLayout+xml"/>
  <Override PartName="/ppt/theme/theme10.xml" ContentType="application/vnd.openxmlformats-officedocument.theme+xml"/>
  <Override PartName="/ppt/slideLayouts/slideLayout326.xml" ContentType="application/vnd.openxmlformats-officedocument.presentationml.slideLayout+xml"/>
  <Override PartName="/ppt/slideLayouts/slideLayout581.xml" ContentType="application/vnd.openxmlformats-officedocument.presentationml.slideLayout+xml"/>
  <Override PartName="/ppt/slides/slide19.xml" ContentType="application/vnd.openxmlformats-officedocument.presentationml.slide+xml"/>
  <Override PartName="/ppt/slideLayouts/slideLayout165.xml" ContentType="application/vnd.openxmlformats-officedocument.presentationml.slideLayout+xml"/>
  <Override PartName="/ppt/slideLayouts/slideLayout512.xml" ContentType="application/vnd.openxmlformats-officedocument.presentationml.slideLayout+xml"/>
  <Override PartName="/ppt/theme/themeOverride20.xml" ContentType="application/vnd.openxmlformats-officedocument.themeOverride+xml"/>
  <Override PartName="/ppt/slideMasters/slideMaster49.xml" ContentType="application/vnd.openxmlformats-officedocument.presentationml.slideMaster+xml"/>
  <Override PartName="/ppt/slideLayouts/slideLayout18.xml" ContentType="application/vnd.openxmlformats-officedocument.presentationml.slideLayout+xml"/>
  <Override PartName="/ppt/theme/theme2.xml" ContentType="application/vnd.openxmlformats-officedocument.theme+xml"/>
  <Override PartName="/ppt/slideLayouts/slideLayout351.xml" ContentType="application/vnd.openxmlformats-officedocument.presentationml.slideLayout+xml"/>
  <Override PartName="/ppt/slideLayouts/slideLayout496.xml" ContentType="application/vnd.openxmlformats-officedocument.presentationml.slideLayout+xml"/>
  <Override PartName="/ppt/slides/slide44.xml" ContentType="application/vnd.openxmlformats-officedocument.presentationml.slide+xml"/>
  <Override PartName="/ppt/slideLayouts/slideLayout43.xml" ContentType="application/vnd.openxmlformats-officedocument.presentationml.slideLayout+xml"/>
  <Override PartName="/ppt/slideLayouts/slideLayout190.xml" ContentType="application/vnd.openxmlformats-officedocument.presentationml.slideLayout+xml"/>
  <Override PartName="/ppt/slideLayouts/slideLayout427.xml" ContentType="application/vnd.openxmlformats-officedocument.presentationml.slideLayout+xml"/>
  <Override PartName="/ppt/slideLayouts/slideLayout266.xml" ContentType="application/vnd.openxmlformats-officedocument.presentationml.slideLayout+xml"/>
  <Override PartName="/ppt/notesSlides/notesSlide35.xml" ContentType="application/vnd.openxmlformats-officedocument.presentationml.notesSlide+xml"/>
  <Override PartName="/ppt/slideLayouts/slideLayout121.xml" ContentType="application/vnd.openxmlformats-officedocument.presentationml.slideLayout+xml"/>
  <Override PartName="/ppt/theme/theme26.xml" ContentType="application/vnd.openxmlformats-officedocument.theme+xml"/>
  <Override PartName="/ppt/slideLayouts/slideLayout452.xml" ContentType="application/vnd.openxmlformats-officedocument.presentationml.slideLayout+xml"/>
  <Override PartName="/ppt/slideMasters/slideMaster30.xml" ContentType="application/vnd.openxmlformats-officedocument.presentationml.slideMaster+xml"/>
  <Override PartName="/ppt/slideLayouts/slideLayout291.xml" ContentType="application/vnd.openxmlformats-officedocument.presentationml.slideLayout+xml"/>
  <Override PartName="/ppt/slideLayouts/slideLayout528.xml" ContentType="application/vnd.openxmlformats-officedocument.presentationml.slideLayout+xml"/>
  <Override PartName="/ppt/theme/themeOverride36.xml" ContentType="application/vnd.openxmlformats-officedocument.themeOverride+xml"/>
  <Override PartName="/ppt/slides/slide108.xml" ContentType="application/vnd.openxmlformats-officedocument.presentationml.slide+xml"/>
  <Override PartName="/ppt/slideLayouts/slideLayout222.xml" ContentType="application/vnd.openxmlformats-officedocument.presentationml.slideLayout+xml"/>
  <Override PartName="/ppt/slideLayouts/slideLayout367.xml" ContentType="application/vnd.openxmlformats-officedocument.presentationml.slideLayout+xml"/>
  <Override PartName="/ppt/slideLayouts/slideLayout553.xml" ContentType="application/vnd.openxmlformats-officedocument.presentationml.slideLayout+xml"/>
  <Override PartName="/ppt/theme/theme51.xml" ContentType="application/vnd.openxmlformats-officedocument.theme+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slideLayouts/slideLayout392.xml" ContentType="application/vnd.openxmlformats-officedocument.presentationml.slideLayout+xml"/>
  <Override PartName="/ppt/theme/themeOverride61.xml" ContentType="application/vnd.openxmlformats-officedocument.themeOverride+xml"/>
  <Override PartName="/ppt/slides/slide85.xml" ContentType="application/vnd.openxmlformats-officedocument.presentationml.slide+xml"/>
  <Override PartName="/ppt/slideLayouts/slideLayout137.xml" ContentType="application/vnd.openxmlformats-officedocument.presentationml.slideLayout+xml"/>
  <Override PartName="/ppt/slideLayouts/slideLayout84.xml" ContentType="application/vnd.openxmlformats-officedocument.presentationml.slideLayout+xml"/>
  <Override PartName="/ppt/slideLayouts/slideLayout323.xml" ContentType="application/vnd.openxmlformats-officedocument.presentationml.slideLayout+xml"/>
  <Override PartName="/ppt/slideLayouts/slideLayout468.xml" ContentType="application/vnd.openxmlformats-officedocument.presentationml.slideLayout+xml"/>
  <Override PartName="/ppt/slideMasters/slideMaster46.xml" ContentType="application/vnd.openxmlformats-officedocument.presentationml.slideMaster+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162.xml" ContentType="application/vnd.openxmlformats-officedocument.presentationml.slideLayout+xml"/>
  <Override PartName="/ppt/slideLayouts/slideLayout493.xml" ContentType="application/vnd.openxmlformats-officedocument.presentationml.slideLayout+xml"/>
  <Override PartName="/ppt/slides/slide41.xml" ContentType="application/vnd.openxmlformats-officedocument.presentationml.slide+xml"/>
  <Override PartName="/ppt/slideLayouts/slideLayout238.xml" ContentType="application/vnd.openxmlformats-officedocument.presentationml.slideLayout+xml"/>
  <Override PartName="/ppt/slideLayouts/slideLayout569.xml" ContentType="application/vnd.openxmlformats-officedocument.presentationml.slideLayout+xml"/>
  <Override PartName="/ppt/slideLayouts/slideLayout40.xml" ContentType="application/vnd.openxmlformats-officedocument.presentationml.slideLayout+xml"/>
  <Override PartName="/ppt/slideLayouts/slideLayout424.xml" ContentType="application/vnd.openxmlformats-officedocument.presentationml.slideLayout+xml"/>
  <Override PartName="/ppt/notesSlides/notesSlide32.xml" ContentType="application/vnd.openxmlformats-officedocument.presentationml.notesSlide+xml"/>
  <Override PartName="/ppt/slideLayouts/slideLayout263.xml" ContentType="application/vnd.openxmlformats-officedocument.presentationml.slideLayout+xml"/>
  <Override PartName="/ppt/theme/theme23.xml" ContentType="application/vnd.openxmlformats-officedocument.theme+xml"/>
  <Override PartName="/ppt/slideLayouts/slideLayout339.xml" ContentType="application/vnd.openxmlformats-officedocument.presentationml.slideLayout+xml"/>
  <Override PartName="/ppt/slideLayouts/slideLayout525.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178.xml" ContentType="application/vnd.openxmlformats-officedocument.presentationml.slideLayout+xml"/>
  <Override PartName="/ppt/slideLayouts/slideLayout364.xml" ContentType="application/vnd.openxmlformats-officedocument.presentationml.slideLayout+xml"/>
  <Override PartName="/ppt/theme/themeOverride33.xml" ContentType="application/vnd.openxmlformats-officedocument.themeOverride+xml"/>
  <Override PartName="/ppt/slideMasters/slideMaster2.xml" ContentType="application/vnd.openxmlformats-officedocument.presentationml.slideMaster+xml"/>
  <Override PartName="/ppt/slides/slide57.xml" ContentType="application/vnd.openxmlformats-officedocument.presentationml.slide+xml"/>
  <Override PartName="/ppt/slides/slide105.xml" ContentType="application/vnd.openxmlformats-officedocument.presentationml.slide+xml"/>
  <Override PartName="/ppt/slideLayouts/slideLayout109.xml" ContentType="application/vnd.openxmlformats-officedocument.presentationml.slideLayout+xml"/>
  <Override PartName="/ppt/slideLayouts/slideLayout550.xml" ContentType="application/vnd.openxmlformats-officedocument.presentationml.slideLayout+xml"/>
  <Override PartName="/ppt/slideLayouts/slideLayout56.xml" ContentType="application/vnd.openxmlformats-officedocument.presentationml.slideLayout+xml"/>
  <Override PartName="/ppt/slideLayouts/slideLayout279.xml" ContentType="application/vnd.openxmlformats-officedocument.presentationml.slideLayout+xml"/>
  <Override PartName="/ppt/notesSlides/notesSlide48.xml" ContentType="application/vnd.openxmlformats-officedocument.presentationml.notesSlide+xml"/>
  <Override PartName="/ppt/slideMasters/slideMaster18.xml" ContentType="application/vnd.openxmlformats-officedocument.presentationml.slideMaster+xml"/>
  <Override PartName="/ppt/slides/slide82.xml" ContentType="application/vnd.openxmlformats-officedocument.presentationml.slide+xml"/>
  <Override PartName="/ppt/slideLayouts/slideLayout81.xml" ContentType="application/vnd.openxmlformats-officedocument.presentationml.slideLayout+xml"/>
  <Override PartName="/ppt/slideLayouts/slideLayout134.xml" ContentType="application/vnd.openxmlformats-officedocument.presentationml.slideLayout+xml"/>
  <Override PartName="/ppt/slideLayouts/slideLayout320.xml" ContentType="application/vnd.openxmlformats-officedocument.presentationml.slideLayout+xml"/>
  <Override PartName="/ppt/theme/theme39.xml" ContentType="application/vnd.openxmlformats-officedocument.theme+xml"/>
  <Override PartName="/ppt/slideLayouts/slideLayout46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4" r:id="rId1"/>
    <p:sldMasterId id="2147483928" r:id="rId2"/>
    <p:sldMasterId id="2147483940" r:id="rId3"/>
    <p:sldMasterId id="2147483952" r:id="rId4"/>
    <p:sldMasterId id="2147483964" r:id="rId5"/>
    <p:sldMasterId id="2147483994" r:id="rId6"/>
    <p:sldMasterId id="2147484006" r:id="rId7"/>
    <p:sldMasterId id="2147484018" r:id="rId8"/>
    <p:sldMasterId id="2147484030" r:id="rId9"/>
    <p:sldMasterId id="2147484042" r:id="rId10"/>
    <p:sldMasterId id="2147484054" r:id="rId11"/>
    <p:sldMasterId id="2147484066" r:id="rId12"/>
    <p:sldMasterId id="2147484078" r:id="rId13"/>
    <p:sldMasterId id="2147484090" r:id="rId14"/>
    <p:sldMasterId id="2147484102" r:id="rId15"/>
    <p:sldMasterId id="2147484126" r:id="rId16"/>
    <p:sldMasterId id="2147484138" r:id="rId17"/>
    <p:sldMasterId id="2147484150" r:id="rId18"/>
    <p:sldMasterId id="2147484198" r:id="rId19"/>
    <p:sldMasterId id="2147484239" r:id="rId20"/>
    <p:sldMasterId id="2147484273" r:id="rId21"/>
    <p:sldMasterId id="2147484302" r:id="rId22"/>
    <p:sldMasterId id="2147484326" r:id="rId23"/>
    <p:sldMasterId id="2147484338" r:id="rId24"/>
    <p:sldMasterId id="2147484362" r:id="rId25"/>
    <p:sldMasterId id="2147484374" r:id="rId26"/>
    <p:sldMasterId id="2147484410" r:id="rId27"/>
    <p:sldMasterId id="2147484422" r:id="rId28"/>
    <p:sldMasterId id="2147484506" r:id="rId29"/>
    <p:sldMasterId id="2147484518" r:id="rId30"/>
    <p:sldMasterId id="2147484554" r:id="rId31"/>
    <p:sldMasterId id="2147484566" r:id="rId32"/>
    <p:sldMasterId id="2147484614" r:id="rId33"/>
    <p:sldMasterId id="2147484650" r:id="rId34"/>
    <p:sldMasterId id="2147484662" r:id="rId35"/>
    <p:sldMasterId id="2147484674" r:id="rId36"/>
    <p:sldMasterId id="2147484686" r:id="rId37"/>
    <p:sldMasterId id="2147484698" r:id="rId38"/>
    <p:sldMasterId id="2147484727" r:id="rId39"/>
    <p:sldMasterId id="2147484763" r:id="rId40"/>
    <p:sldMasterId id="2147484799" r:id="rId41"/>
    <p:sldMasterId id="2147484850" r:id="rId42"/>
    <p:sldMasterId id="2147484874" r:id="rId43"/>
    <p:sldMasterId id="2147484910" r:id="rId44"/>
    <p:sldMasterId id="2147484922" r:id="rId45"/>
    <p:sldMasterId id="2147484934" r:id="rId46"/>
    <p:sldMasterId id="2147484946" r:id="rId47"/>
    <p:sldMasterId id="2147484958" r:id="rId48"/>
    <p:sldMasterId id="2147484972" r:id="rId49"/>
    <p:sldMasterId id="2147484984" r:id="rId50"/>
    <p:sldMasterId id="2147484996" r:id="rId51"/>
    <p:sldMasterId id="2147485008" r:id="rId52"/>
  </p:sldMasterIdLst>
  <p:notesMasterIdLst>
    <p:notesMasterId r:id="rId167"/>
  </p:notesMasterIdLst>
  <p:sldIdLst>
    <p:sldId id="619" r:id="rId53"/>
    <p:sldId id="470" r:id="rId54"/>
    <p:sldId id="468" r:id="rId55"/>
    <p:sldId id="637" r:id="rId56"/>
    <p:sldId id="649" r:id="rId57"/>
    <p:sldId id="557" r:id="rId58"/>
    <p:sldId id="537" r:id="rId59"/>
    <p:sldId id="614" r:id="rId60"/>
    <p:sldId id="613" r:id="rId61"/>
    <p:sldId id="679" r:id="rId62"/>
    <p:sldId id="680" r:id="rId63"/>
    <p:sldId id="597" r:id="rId64"/>
    <p:sldId id="596" r:id="rId65"/>
    <p:sldId id="496" r:id="rId66"/>
    <p:sldId id="484" r:id="rId67"/>
    <p:sldId id="623" r:id="rId68"/>
    <p:sldId id="495" r:id="rId69"/>
    <p:sldId id="487" r:id="rId70"/>
    <p:sldId id="488" r:id="rId71"/>
    <p:sldId id="594" r:id="rId72"/>
    <p:sldId id="598" r:id="rId73"/>
    <p:sldId id="628" r:id="rId74"/>
    <p:sldId id="629" r:id="rId75"/>
    <p:sldId id="542" r:id="rId76"/>
    <p:sldId id="592" r:id="rId77"/>
    <p:sldId id="490" r:id="rId78"/>
    <p:sldId id="602" r:id="rId79"/>
    <p:sldId id="535" r:id="rId80"/>
    <p:sldId id="641" r:id="rId81"/>
    <p:sldId id="593" r:id="rId82"/>
    <p:sldId id="498" r:id="rId83"/>
    <p:sldId id="675" r:id="rId84"/>
    <p:sldId id="538" r:id="rId85"/>
    <p:sldId id="666" r:id="rId86"/>
    <p:sldId id="677" r:id="rId87"/>
    <p:sldId id="551" r:id="rId88"/>
    <p:sldId id="554" r:id="rId89"/>
    <p:sldId id="555" r:id="rId90"/>
    <p:sldId id="556" r:id="rId91"/>
    <p:sldId id="581" r:id="rId92"/>
    <p:sldId id="603" r:id="rId93"/>
    <p:sldId id="518" r:id="rId94"/>
    <p:sldId id="657" r:id="rId95"/>
    <p:sldId id="573" r:id="rId96"/>
    <p:sldId id="522" r:id="rId97"/>
    <p:sldId id="523" r:id="rId98"/>
    <p:sldId id="676" r:id="rId99"/>
    <p:sldId id="576" r:id="rId100"/>
    <p:sldId id="574" r:id="rId101"/>
    <p:sldId id="463" r:id="rId102"/>
    <p:sldId id="533" r:id="rId103"/>
    <p:sldId id="540" r:id="rId104"/>
    <p:sldId id="407" r:id="rId105"/>
    <p:sldId id="408" r:id="rId106"/>
    <p:sldId id="260" r:id="rId107"/>
    <p:sldId id="259" r:id="rId108"/>
    <p:sldId id="265" r:id="rId109"/>
    <p:sldId id="626" r:id="rId110"/>
    <p:sldId id="672" r:id="rId111"/>
    <p:sldId id="674" r:id="rId112"/>
    <p:sldId id="404" r:id="rId113"/>
    <p:sldId id="636" r:id="rId114"/>
    <p:sldId id="410" r:id="rId115"/>
    <p:sldId id="411" r:id="rId116"/>
    <p:sldId id="405" r:id="rId117"/>
    <p:sldId id="660" r:id="rId118"/>
    <p:sldId id="661" r:id="rId119"/>
    <p:sldId id="662" r:id="rId120"/>
    <p:sldId id="663" r:id="rId121"/>
    <p:sldId id="664" r:id="rId122"/>
    <p:sldId id="654" r:id="rId123"/>
    <p:sldId id="308" r:id="rId124"/>
    <p:sldId id="297" r:id="rId125"/>
    <p:sldId id="299" r:id="rId126"/>
    <p:sldId id="640" r:id="rId127"/>
    <p:sldId id="643" r:id="rId128"/>
    <p:sldId id="303" r:id="rId129"/>
    <p:sldId id="300" r:id="rId130"/>
    <p:sldId id="655" r:id="rId131"/>
    <p:sldId id="656" r:id="rId132"/>
    <p:sldId id="314" r:id="rId133"/>
    <p:sldId id="617" r:id="rId134"/>
    <p:sldId id="612" r:id="rId135"/>
    <p:sldId id="393" r:id="rId136"/>
    <p:sldId id="318" r:id="rId137"/>
    <p:sldId id="584" r:id="rId138"/>
    <p:sldId id="335" r:id="rId139"/>
    <p:sldId id="653" r:id="rId140"/>
    <p:sldId id="590" r:id="rId141"/>
    <p:sldId id="343" r:id="rId142"/>
    <p:sldId id="345" r:id="rId143"/>
    <p:sldId id="347" r:id="rId144"/>
    <p:sldId id="350" r:id="rId145"/>
    <p:sldId id="360" r:id="rId146"/>
    <p:sldId id="351" r:id="rId147"/>
    <p:sldId id="634" r:id="rId148"/>
    <p:sldId id="361" r:id="rId149"/>
    <p:sldId id="633" r:id="rId150"/>
    <p:sldId id="362" r:id="rId151"/>
    <p:sldId id="646" r:id="rId152"/>
    <p:sldId id="363" r:id="rId153"/>
    <p:sldId id="414" r:id="rId154"/>
    <p:sldId id="632" r:id="rId155"/>
    <p:sldId id="377" r:id="rId156"/>
    <p:sldId id="607" r:id="rId157"/>
    <p:sldId id="670" r:id="rId158"/>
    <p:sldId id="642" r:id="rId159"/>
    <p:sldId id="622" r:id="rId160"/>
    <p:sldId id="671" r:id="rId161"/>
    <p:sldId id="667" r:id="rId162"/>
    <p:sldId id="665" r:id="rId163"/>
    <p:sldId id="678" r:id="rId164"/>
    <p:sldId id="418" r:id="rId165"/>
    <p:sldId id="681" r:id="rId166"/>
  </p:sldIdLst>
  <p:sldSz cx="12192000" cy="6858000"/>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qgfN7vi2spvLdars+EtBA" hashData="vmUVZtUi62ikllyHeF35jKoYDVs" cryptProvider="" algIdExt="0" algIdExtSource="" cryptProviderTypeExt="0" cryptProviderTypeExtSourc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ABC6C9"/>
    <a:srgbClr val="64959A"/>
    <a:srgbClr val="D6A268"/>
    <a:srgbClr val="5D2303"/>
    <a:srgbClr val="210B01"/>
    <a:srgbClr val="7CB2A4"/>
    <a:srgbClr val="2D0801"/>
    <a:srgbClr val="FFFFFF"/>
    <a:srgbClr val="FFFFCC"/>
    <a:srgbClr val="41180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000" autoAdjust="0"/>
    <p:restoredTop sz="94660"/>
  </p:normalViewPr>
  <p:slideViewPr>
    <p:cSldViewPr snapToGrid="0">
      <p:cViewPr varScale="1">
        <p:scale>
          <a:sx n="83" d="100"/>
          <a:sy n="83" d="100"/>
        </p:scale>
        <p:origin x="-180"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65.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 Target="slides/slide11.xml"/><Relationship Id="rId68" Type="http://schemas.openxmlformats.org/officeDocument/2006/relationships/slide" Target="slides/slide16.xml"/><Relationship Id="rId84" Type="http://schemas.openxmlformats.org/officeDocument/2006/relationships/slide" Target="slides/slide32.xml"/><Relationship Id="rId89" Type="http://schemas.openxmlformats.org/officeDocument/2006/relationships/slide" Target="slides/slide37.xml"/><Relationship Id="rId112" Type="http://schemas.openxmlformats.org/officeDocument/2006/relationships/slide" Target="slides/slide60.xml"/><Relationship Id="rId133" Type="http://schemas.openxmlformats.org/officeDocument/2006/relationships/slide" Target="slides/slide81.xml"/><Relationship Id="rId138" Type="http://schemas.openxmlformats.org/officeDocument/2006/relationships/slide" Target="slides/slide86.xml"/><Relationship Id="rId154" Type="http://schemas.openxmlformats.org/officeDocument/2006/relationships/slide" Target="slides/slide102.xml"/><Relationship Id="rId159" Type="http://schemas.openxmlformats.org/officeDocument/2006/relationships/slide" Target="slides/slide107.xml"/><Relationship Id="rId170" Type="http://schemas.openxmlformats.org/officeDocument/2006/relationships/theme" Target="theme/theme1.xml"/><Relationship Id="rId16" Type="http://schemas.openxmlformats.org/officeDocument/2006/relationships/slideMaster" Target="slideMasters/slideMaster16.xml"/><Relationship Id="rId107" Type="http://schemas.openxmlformats.org/officeDocument/2006/relationships/slide" Target="slides/slide55.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53" Type="http://schemas.openxmlformats.org/officeDocument/2006/relationships/slide" Target="slides/slide1.xml"/><Relationship Id="rId58" Type="http://schemas.openxmlformats.org/officeDocument/2006/relationships/slide" Target="slides/slide6.xml"/><Relationship Id="rId74" Type="http://schemas.openxmlformats.org/officeDocument/2006/relationships/slide" Target="slides/slide22.xml"/><Relationship Id="rId79" Type="http://schemas.openxmlformats.org/officeDocument/2006/relationships/slide" Target="slides/slide27.xml"/><Relationship Id="rId102" Type="http://schemas.openxmlformats.org/officeDocument/2006/relationships/slide" Target="slides/slide50.xml"/><Relationship Id="rId123" Type="http://schemas.openxmlformats.org/officeDocument/2006/relationships/slide" Target="slides/slide71.xml"/><Relationship Id="rId128" Type="http://schemas.openxmlformats.org/officeDocument/2006/relationships/slide" Target="slides/slide76.xml"/><Relationship Id="rId144" Type="http://schemas.openxmlformats.org/officeDocument/2006/relationships/slide" Target="slides/slide92.xml"/><Relationship Id="rId149" Type="http://schemas.openxmlformats.org/officeDocument/2006/relationships/slide" Target="slides/slide97.xml"/><Relationship Id="rId5" Type="http://schemas.openxmlformats.org/officeDocument/2006/relationships/slideMaster" Target="slideMasters/slideMaster5.xml"/><Relationship Id="rId90" Type="http://schemas.openxmlformats.org/officeDocument/2006/relationships/slide" Target="slides/slide38.xml"/><Relationship Id="rId95" Type="http://schemas.openxmlformats.org/officeDocument/2006/relationships/slide" Target="slides/slide43.xml"/><Relationship Id="rId160" Type="http://schemas.openxmlformats.org/officeDocument/2006/relationships/slide" Target="slides/slide108.xml"/><Relationship Id="rId165" Type="http://schemas.openxmlformats.org/officeDocument/2006/relationships/slide" Target="slides/slide113.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64" Type="http://schemas.openxmlformats.org/officeDocument/2006/relationships/slide" Target="slides/slide12.xml"/><Relationship Id="rId69" Type="http://schemas.openxmlformats.org/officeDocument/2006/relationships/slide" Target="slides/slide17.xml"/><Relationship Id="rId113" Type="http://schemas.openxmlformats.org/officeDocument/2006/relationships/slide" Target="slides/slide61.xml"/><Relationship Id="rId118" Type="http://schemas.openxmlformats.org/officeDocument/2006/relationships/slide" Target="slides/slide66.xml"/><Relationship Id="rId134" Type="http://schemas.openxmlformats.org/officeDocument/2006/relationships/slide" Target="slides/slide82.xml"/><Relationship Id="rId139" Type="http://schemas.openxmlformats.org/officeDocument/2006/relationships/slide" Target="slides/slide87.xml"/><Relationship Id="rId80" Type="http://schemas.openxmlformats.org/officeDocument/2006/relationships/slide" Target="slides/slide28.xml"/><Relationship Id="rId85" Type="http://schemas.openxmlformats.org/officeDocument/2006/relationships/slide" Target="slides/slide33.xml"/><Relationship Id="rId150" Type="http://schemas.openxmlformats.org/officeDocument/2006/relationships/slide" Target="slides/slide98.xml"/><Relationship Id="rId155" Type="http://schemas.openxmlformats.org/officeDocument/2006/relationships/slide" Target="slides/slide103.xml"/><Relationship Id="rId171" Type="http://schemas.openxmlformats.org/officeDocument/2006/relationships/tableStyles" Target="tableStyles.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59" Type="http://schemas.openxmlformats.org/officeDocument/2006/relationships/slide" Target="slides/slide7.xml"/><Relationship Id="rId103" Type="http://schemas.openxmlformats.org/officeDocument/2006/relationships/slide" Target="slides/slide51.xml"/><Relationship Id="rId108" Type="http://schemas.openxmlformats.org/officeDocument/2006/relationships/slide" Target="slides/slide56.xml"/><Relationship Id="rId124" Type="http://schemas.openxmlformats.org/officeDocument/2006/relationships/slide" Target="slides/slide72.xml"/><Relationship Id="rId129" Type="http://schemas.openxmlformats.org/officeDocument/2006/relationships/slide" Target="slides/slide77.xml"/><Relationship Id="rId54" Type="http://schemas.openxmlformats.org/officeDocument/2006/relationships/slide" Target="slides/slide2.xml"/><Relationship Id="rId70" Type="http://schemas.openxmlformats.org/officeDocument/2006/relationships/slide" Target="slides/slide18.xml"/><Relationship Id="rId75" Type="http://schemas.openxmlformats.org/officeDocument/2006/relationships/slide" Target="slides/slide23.xml"/><Relationship Id="rId91" Type="http://schemas.openxmlformats.org/officeDocument/2006/relationships/slide" Target="slides/slide39.xml"/><Relationship Id="rId96" Type="http://schemas.openxmlformats.org/officeDocument/2006/relationships/slide" Target="slides/slide44.xml"/><Relationship Id="rId140" Type="http://schemas.openxmlformats.org/officeDocument/2006/relationships/slide" Target="slides/slide88.xml"/><Relationship Id="rId145" Type="http://schemas.openxmlformats.org/officeDocument/2006/relationships/slide" Target="slides/slide93.xml"/><Relationship Id="rId161" Type="http://schemas.openxmlformats.org/officeDocument/2006/relationships/slide" Target="slides/slide109.xml"/><Relationship Id="rId166" Type="http://schemas.openxmlformats.org/officeDocument/2006/relationships/slide" Target="slides/slide1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 Target="slides/slide5.xml"/><Relationship Id="rId106" Type="http://schemas.openxmlformats.org/officeDocument/2006/relationships/slide" Target="slides/slide54.xml"/><Relationship Id="rId114" Type="http://schemas.openxmlformats.org/officeDocument/2006/relationships/slide" Target="slides/slide62.xml"/><Relationship Id="rId119" Type="http://schemas.openxmlformats.org/officeDocument/2006/relationships/slide" Target="slides/slide67.xml"/><Relationship Id="rId127" Type="http://schemas.openxmlformats.org/officeDocument/2006/relationships/slide" Target="slides/slide75.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Master" Target="slideMasters/slideMaster52.xml"/><Relationship Id="rId60" Type="http://schemas.openxmlformats.org/officeDocument/2006/relationships/slide" Target="slides/slide8.xml"/><Relationship Id="rId65" Type="http://schemas.openxmlformats.org/officeDocument/2006/relationships/slide" Target="slides/slide13.xml"/><Relationship Id="rId73" Type="http://schemas.openxmlformats.org/officeDocument/2006/relationships/slide" Target="slides/slide21.xml"/><Relationship Id="rId78" Type="http://schemas.openxmlformats.org/officeDocument/2006/relationships/slide" Target="slides/slide26.xml"/><Relationship Id="rId81" Type="http://schemas.openxmlformats.org/officeDocument/2006/relationships/slide" Target="slides/slide29.xml"/><Relationship Id="rId86" Type="http://schemas.openxmlformats.org/officeDocument/2006/relationships/slide" Target="slides/slide34.xml"/><Relationship Id="rId94" Type="http://schemas.openxmlformats.org/officeDocument/2006/relationships/slide" Target="slides/slide42.xml"/><Relationship Id="rId99" Type="http://schemas.openxmlformats.org/officeDocument/2006/relationships/slide" Target="slides/slide47.xml"/><Relationship Id="rId101" Type="http://schemas.openxmlformats.org/officeDocument/2006/relationships/slide" Target="slides/slide49.xml"/><Relationship Id="rId122" Type="http://schemas.openxmlformats.org/officeDocument/2006/relationships/slide" Target="slides/slide70.xml"/><Relationship Id="rId130" Type="http://schemas.openxmlformats.org/officeDocument/2006/relationships/slide" Target="slides/slide78.xml"/><Relationship Id="rId135" Type="http://schemas.openxmlformats.org/officeDocument/2006/relationships/slide" Target="slides/slide83.xml"/><Relationship Id="rId143" Type="http://schemas.openxmlformats.org/officeDocument/2006/relationships/slide" Target="slides/slide91.xml"/><Relationship Id="rId148" Type="http://schemas.openxmlformats.org/officeDocument/2006/relationships/slide" Target="slides/slide96.xml"/><Relationship Id="rId151" Type="http://schemas.openxmlformats.org/officeDocument/2006/relationships/slide" Target="slides/slide99.xml"/><Relationship Id="rId156" Type="http://schemas.openxmlformats.org/officeDocument/2006/relationships/slide" Target="slides/slide104.xml"/><Relationship Id="rId164" Type="http://schemas.openxmlformats.org/officeDocument/2006/relationships/slide" Target="slides/slide112.xml"/><Relationship Id="rId16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slide" Target="slides/slide57.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 Target="slides/slide3.xml"/><Relationship Id="rId76" Type="http://schemas.openxmlformats.org/officeDocument/2006/relationships/slide" Target="slides/slide24.xml"/><Relationship Id="rId97" Type="http://schemas.openxmlformats.org/officeDocument/2006/relationships/slide" Target="slides/slide45.xml"/><Relationship Id="rId104" Type="http://schemas.openxmlformats.org/officeDocument/2006/relationships/slide" Target="slides/slide52.xml"/><Relationship Id="rId120" Type="http://schemas.openxmlformats.org/officeDocument/2006/relationships/slide" Target="slides/slide68.xml"/><Relationship Id="rId125" Type="http://schemas.openxmlformats.org/officeDocument/2006/relationships/slide" Target="slides/slide73.xml"/><Relationship Id="rId141" Type="http://schemas.openxmlformats.org/officeDocument/2006/relationships/slide" Target="slides/slide89.xml"/><Relationship Id="rId146" Type="http://schemas.openxmlformats.org/officeDocument/2006/relationships/slide" Target="slides/slide94.xml"/><Relationship Id="rId167" Type="http://schemas.openxmlformats.org/officeDocument/2006/relationships/notesMaster" Target="notesMasters/notesMaster1.xml"/><Relationship Id="rId7" Type="http://schemas.openxmlformats.org/officeDocument/2006/relationships/slideMaster" Target="slideMasters/slideMaster7.xml"/><Relationship Id="rId71" Type="http://schemas.openxmlformats.org/officeDocument/2006/relationships/slide" Target="slides/slide19.xml"/><Relationship Id="rId92" Type="http://schemas.openxmlformats.org/officeDocument/2006/relationships/slide" Target="slides/slide40.xml"/><Relationship Id="rId162" Type="http://schemas.openxmlformats.org/officeDocument/2006/relationships/slide" Target="slides/slide110.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66" Type="http://schemas.openxmlformats.org/officeDocument/2006/relationships/slide" Target="slides/slide14.xml"/><Relationship Id="rId87" Type="http://schemas.openxmlformats.org/officeDocument/2006/relationships/slide" Target="slides/slide35.xml"/><Relationship Id="rId110" Type="http://schemas.openxmlformats.org/officeDocument/2006/relationships/slide" Target="slides/slide58.xml"/><Relationship Id="rId115" Type="http://schemas.openxmlformats.org/officeDocument/2006/relationships/slide" Target="slides/slide63.xml"/><Relationship Id="rId131" Type="http://schemas.openxmlformats.org/officeDocument/2006/relationships/slide" Target="slides/slide79.xml"/><Relationship Id="rId136" Type="http://schemas.openxmlformats.org/officeDocument/2006/relationships/slide" Target="slides/slide84.xml"/><Relationship Id="rId157" Type="http://schemas.openxmlformats.org/officeDocument/2006/relationships/slide" Target="slides/slide105.xml"/><Relationship Id="rId61" Type="http://schemas.openxmlformats.org/officeDocument/2006/relationships/slide" Target="slides/slide9.xml"/><Relationship Id="rId82" Type="http://schemas.openxmlformats.org/officeDocument/2006/relationships/slide" Target="slides/slide30.xml"/><Relationship Id="rId152" Type="http://schemas.openxmlformats.org/officeDocument/2006/relationships/slide" Target="slides/slide100.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56" Type="http://schemas.openxmlformats.org/officeDocument/2006/relationships/slide" Target="slides/slide4.xml"/><Relationship Id="rId77" Type="http://schemas.openxmlformats.org/officeDocument/2006/relationships/slide" Target="slides/slide25.xml"/><Relationship Id="rId100" Type="http://schemas.openxmlformats.org/officeDocument/2006/relationships/slide" Target="slides/slide48.xml"/><Relationship Id="rId105" Type="http://schemas.openxmlformats.org/officeDocument/2006/relationships/slide" Target="slides/slide53.xml"/><Relationship Id="rId126" Type="http://schemas.openxmlformats.org/officeDocument/2006/relationships/slide" Target="slides/slide74.xml"/><Relationship Id="rId147" Type="http://schemas.openxmlformats.org/officeDocument/2006/relationships/slide" Target="slides/slide95.xml"/><Relationship Id="rId168"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Master" Target="slideMasters/slideMaster51.xml"/><Relationship Id="rId72" Type="http://schemas.openxmlformats.org/officeDocument/2006/relationships/slide" Target="slides/slide20.xml"/><Relationship Id="rId93" Type="http://schemas.openxmlformats.org/officeDocument/2006/relationships/slide" Target="slides/slide41.xml"/><Relationship Id="rId98" Type="http://schemas.openxmlformats.org/officeDocument/2006/relationships/slide" Target="slides/slide46.xml"/><Relationship Id="rId121" Type="http://schemas.openxmlformats.org/officeDocument/2006/relationships/slide" Target="slides/slide69.xml"/><Relationship Id="rId142" Type="http://schemas.openxmlformats.org/officeDocument/2006/relationships/slide" Target="slides/slide90.xml"/><Relationship Id="rId163" Type="http://schemas.openxmlformats.org/officeDocument/2006/relationships/slide" Target="slides/slide111.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Master" Target="slideMasters/slideMaster46.xml"/><Relationship Id="rId67" Type="http://schemas.openxmlformats.org/officeDocument/2006/relationships/slide" Target="slides/slide15.xml"/><Relationship Id="rId116" Type="http://schemas.openxmlformats.org/officeDocument/2006/relationships/slide" Target="slides/slide64.xml"/><Relationship Id="rId137" Type="http://schemas.openxmlformats.org/officeDocument/2006/relationships/slide" Target="slides/slide85.xml"/><Relationship Id="rId158" Type="http://schemas.openxmlformats.org/officeDocument/2006/relationships/slide" Target="slides/slide106.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62" Type="http://schemas.openxmlformats.org/officeDocument/2006/relationships/slide" Target="slides/slide10.xml"/><Relationship Id="rId83" Type="http://schemas.openxmlformats.org/officeDocument/2006/relationships/slide" Target="slides/slide31.xml"/><Relationship Id="rId88" Type="http://schemas.openxmlformats.org/officeDocument/2006/relationships/slide" Target="slides/slide36.xml"/><Relationship Id="rId111" Type="http://schemas.openxmlformats.org/officeDocument/2006/relationships/slide" Target="slides/slide59.xml"/><Relationship Id="rId132" Type="http://schemas.openxmlformats.org/officeDocument/2006/relationships/slide" Target="slides/slide80.xml"/><Relationship Id="rId153" Type="http://schemas.openxmlformats.org/officeDocument/2006/relationships/slide" Target="slides/slide10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E36238-7E63-48BB-9616-528870F76482}" type="datetimeFigureOut">
              <a:rPr lang="es-ES" smtClean="0"/>
              <a:pPr/>
              <a:t>27/08/2018</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C4AFB3-3B3A-4465-8BDC-D6BA2D6AD900}" type="slidenum">
              <a:rPr lang="es-ES" smtClean="0"/>
              <a:pPr/>
              <a:t>‹Nº›</a:t>
            </a:fld>
            <a:endParaRPr lang="es-ES"/>
          </a:p>
        </p:txBody>
      </p:sp>
    </p:spTree>
    <p:extLst>
      <p:ext uri="{BB962C8B-B14F-4D97-AF65-F5344CB8AC3E}">
        <p14:creationId xmlns:p14="http://schemas.microsoft.com/office/powerpoint/2010/main" xmlns="" val="3573774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2</a:t>
            </a:fld>
            <a:endParaRPr lang="es-ES"/>
          </a:p>
        </p:txBody>
      </p:sp>
    </p:spTree>
    <p:extLst>
      <p:ext uri="{BB962C8B-B14F-4D97-AF65-F5344CB8AC3E}">
        <p14:creationId xmlns:p14="http://schemas.microsoft.com/office/powerpoint/2010/main" xmlns="" val="30003838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3</a:t>
            </a:fld>
            <a:endParaRPr lang="es-ES"/>
          </a:p>
        </p:txBody>
      </p:sp>
    </p:spTree>
    <p:extLst>
      <p:ext uri="{BB962C8B-B14F-4D97-AF65-F5344CB8AC3E}">
        <p14:creationId xmlns:p14="http://schemas.microsoft.com/office/powerpoint/2010/main" xmlns="" val="6866602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4</a:t>
            </a:fld>
            <a:endParaRPr lang="es-ES"/>
          </a:p>
        </p:txBody>
      </p:sp>
    </p:spTree>
    <p:extLst>
      <p:ext uri="{BB962C8B-B14F-4D97-AF65-F5344CB8AC3E}">
        <p14:creationId xmlns:p14="http://schemas.microsoft.com/office/powerpoint/2010/main" xmlns="" val="2192006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5</a:t>
            </a:fld>
            <a:endParaRPr lang="es-ES">
              <a:solidFill>
                <a:prstClr val="black"/>
              </a:solidFill>
            </a:endParaRPr>
          </a:p>
        </p:txBody>
      </p:sp>
    </p:spTree>
    <p:extLst>
      <p:ext uri="{BB962C8B-B14F-4D97-AF65-F5344CB8AC3E}">
        <p14:creationId xmlns:p14="http://schemas.microsoft.com/office/powerpoint/2010/main" xmlns="" val="39852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11</a:t>
            </a:fld>
            <a:endParaRPr lang="es-ES"/>
          </a:p>
        </p:txBody>
      </p:sp>
    </p:spTree>
    <p:extLst>
      <p:ext uri="{BB962C8B-B14F-4D97-AF65-F5344CB8AC3E}">
        <p14:creationId xmlns:p14="http://schemas.microsoft.com/office/powerpoint/2010/main" xmlns="" val="3777355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15</a:t>
            </a:fld>
            <a:endParaRPr lang="es-ES">
              <a:solidFill>
                <a:prstClr val="black"/>
              </a:solidFill>
            </a:endParaRPr>
          </a:p>
        </p:txBody>
      </p:sp>
    </p:spTree>
    <p:extLst>
      <p:ext uri="{BB962C8B-B14F-4D97-AF65-F5344CB8AC3E}">
        <p14:creationId xmlns:p14="http://schemas.microsoft.com/office/powerpoint/2010/main" xmlns="" val="3452841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16</a:t>
            </a:fld>
            <a:endParaRPr lang="es-ES"/>
          </a:p>
        </p:txBody>
      </p:sp>
    </p:spTree>
    <p:extLst>
      <p:ext uri="{BB962C8B-B14F-4D97-AF65-F5344CB8AC3E}">
        <p14:creationId xmlns:p14="http://schemas.microsoft.com/office/powerpoint/2010/main" xmlns="" val="3983340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19</a:t>
            </a:fld>
            <a:endParaRPr lang="es-ES">
              <a:solidFill>
                <a:prstClr val="black"/>
              </a:solidFill>
            </a:endParaRPr>
          </a:p>
        </p:txBody>
      </p:sp>
    </p:spTree>
    <p:extLst>
      <p:ext uri="{BB962C8B-B14F-4D97-AF65-F5344CB8AC3E}">
        <p14:creationId xmlns:p14="http://schemas.microsoft.com/office/powerpoint/2010/main" xmlns="" val="4088764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1" i="0" u="none" strike="noStrike" kern="1200" cap="none" spc="0" normalizeH="0" baseline="0" noProof="0" dirty="0">
              <a:ln>
                <a:noFill/>
              </a:ln>
              <a:solidFill>
                <a:srgbClr val="E7BC29">
                  <a:lumMod val="20000"/>
                  <a:lumOff val="80000"/>
                </a:srgbClr>
              </a:solidFill>
              <a:effectLst/>
              <a:uLnTx/>
              <a:uFillTx/>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20</a:t>
            </a:fld>
            <a:endParaRPr lang="es-ES"/>
          </a:p>
        </p:txBody>
      </p:sp>
    </p:spTree>
    <p:extLst>
      <p:ext uri="{BB962C8B-B14F-4D97-AF65-F5344CB8AC3E}">
        <p14:creationId xmlns:p14="http://schemas.microsoft.com/office/powerpoint/2010/main" xmlns="" val="638029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21</a:t>
            </a:fld>
            <a:endParaRPr lang="es-ES"/>
          </a:p>
        </p:txBody>
      </p:sp>
    </p:spTree>
    <p:extLst>
      <p:ext uri="{BB962C8B-B14F-4D97-AF65-F5344CB8AC3E}">
        <p14:creationId xmlns:p14="http://schemas.microsoft.com/office/powerpoint/2010/main" xmlns="" val="2795834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24</a:t>
            </a:fld>
            <a:endParaRPr lang="es-ES"/>
          </a:p>
        </p:txBody>
      </p:sp>
    </p:spTree>
    <p:extLst>
      <p:ext uri="{BB962C8B-B14F-4D97-AF65-F5344CB8AC3E}">
        <p14:creationId xmlns:p14="http://schemas.microsoft.com/office/powerpoint/2010/main" xmlns="" val="25191457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25</a:t>
            </a:fld>
            <a:endParaRPr lang="es-ES"/>
          </a:p>
        </p:txBody>
      </p:sp>
    </p:spTree>
    <p:extLst>
      <p:ext uri="{BB962C8B-B14F-4D97-AF65-F5344CB8AC3E}">
        <p14:creationId xmlns:p14="http://schemas.microsoft.com/office/powerpoint/2010/main" xmlns="" val="24327918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28</a:t>
            </a:fld>
            <a:endParaRPr lang="es-ES">
              <a:solidFill>
                <a:prstClr val="black"/>
              </a:solidFill>
            </a:endParaRPr>
          </a:p>
        </p:txBody>
      </p:sp>
    </p:spTree>
    <p:extLst>
      <p:ext uri="{BB962C8B-B14F-4D97-AF65-F5344CB8AC3E}">
        <p14:creationId xmlns:p14="http://schemas.microsoft.com/office/powerpoint/2010/main" xmlns="" val="7052486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29</a:t>
            </a:fld>
            <a:endParaRPr lang="es-ES"/>
          </a:p>
        </p:txBody>
      </p:sp>
    </p:spTree>
    <p:extLst>
      <p:ext uri="{BB962C8B-B14F-4D97-AF65-F5344CB8AC3E}">
        <p14:creationId xmlns:p14="http://schemas.microsoft.com/office/powerpoint/2010/main" xmlns="" val="33007854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30</a:t>
            </a:fld>
            <a:endParaRPr lang="es-ES"/>
          </a:p>
        </p:txBody>
      </p:sp>
    </p:spTree>
    <p:extLst>
      <p:ext uri="{BB962C8B-B14F-4D97-AF65-F5344CB8AC3E}">
        <p14:creationId xmlns:p14="http://schemas.microsoft.com/office/powerpoint/2010/main" xmlns="" val="3325694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32</a:t>
            </a:fld>
            <a:endParaRPr lang="es-ES"/>
          </a:p>
        </p:txBody>
      </p:sp>
    </p:spTree>
    <p:extLst>
      <p:ext uri="{BB962C8B-B14F-4D97-AF65-F5344CB8AC3E}">
        <p14:creationId xmlns:p14="http://schemas.microsoft.com/office/powerpoint/2010/main" xmlns="" val="2478319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33</a:t>
            </a:fld>
            <a:endParaRPr lang="es-ES"/>
          </a:p>
        </p:txBody>
      </p:sp>
    </p:spTree>
    <p:extLst>
      <p:ext uri="{BB962C8B-B14F-4D97-AF65-F5344CB8AC3E}">
        <p14:creationId xmlns:p14="http://schemas.microsoft.com/office/powerpoint/2010/main" xmlns="" val="25329604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34</a:t>
            </a:fld>
            <a:endParaRPr lang="es-ES">
              <a:solidFill>
                <a:prstClr val="black"/>
              </a:solidFill>
            </a:endParaRPr>
          </a:p>
        </p:txBody>
      </p:sp>
    </p:spTree>
    <p:extLst>
      <p:ext uri="{BB962C8B-B14F-4D97-AF65-F5344CB8AC3E}">
        <p14:creationId xmlns:p14="http://schemas.microsoft.com/office/powerpoint/2010/main" xmlns="" val="39085978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E6E388-79C9-46E3-96BF-C2815704291F}" type="slidenum">
              <a:rPr lang="es-ES" altLang="es-ES">
                <a:solidFill>
                  <a:srgbClr val="000000"/>
                </a:solidFill>
              </a:rPr>
              <a:pPr/>
              <a:t>36</a:t>
            </a:fld>
            <a:endParaRPr lang="es-ES" altLang="es-ES">
              <a:solidFill>
                <a:srgbClr val="000000"/>
              </a:solidFill>
            </a:endParaRPr>
          </a:p>
        </p:txBody>
      </p:sp>
      <p:sp>
        <p:nvSpPr>
          <p:cNvPr id="185346" name="Rectangle 2"/>
          <p:cNvSpPr>
            <a:spLocks noGrp="1" noRot="1" noChangeAspect="1" noChangeArrowheads="1" noTextEdit="1"/>
          </p:cNvSpPr>
          <p:nvPr>
            <p:ph type="sldImg"/>
          </p:nvPr>
        </p:nvSpPr>
        <p:spPr>
          <a:ln/>
        </p:spPr>
      </p:sp>
      <p:sp>
        <p:nvSpPr>
          <p:cNvPr id="185347" name="Rectangle 3"/>
          <p:cNvSpPr>
            <a:spLocks noGrp="1" noChangeArrowheads="1"/>
          </p:cNvSpPr>
          <p:nvPr>
            <p:ph type="body" idx="1"/>
          </p:nvPr>
        </p:nvSpPr>
        <p:spPr/>
        <p:txBody>
          <a:bodyPr/>
          <a:lstStyle/>
          <a:p>
            <a:endParaRPr lang="es-ES" altLang="es-ES"/>
          </a:p>
        </p:txBody>
      </p:sp>
    </p:spTree>
    <p:extLst>
      <p:ext uri="{BB962C8B-B14F-4D97-AF65-F5344CB8AC3E}">
        <p14:creationId xmlns:p14="http://schemas.microsoft.com/office/powerpoint/2010/main" xmlns="" val="32275334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38</a:t>
            </a:fld>
            <a:endParaRPr lang="es-ES"/>
          </a:p>
        </p:txBody>
      </p:sp>
    </p:spTree>
    <p:extLst>
      <p:ext uri="{BB962C8B-B14F-4D97-AF65-F5344CB8AC3E}">
        <p14:creationId xmlns:p14="http://schemas.microsoft.com/office/powerpoint/2010/main" xmlns="" val="4123654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4F2500-EDFB-4987-9BF1-5012E65D6D9C}" type="slidenum">
              <a:rPr lang="es-ES" altLang="es-ES">
                <a:solidFill>
                  <a:srgbClr val="000000"/>
                </a:solidFill>
              </a:rPr>
              <a:pPr/>
              <a:t>41</a:t>
            </a:fld>
            <a:endParaRPr lang="es-ES" altLang="es-ES">
              <a:solidFill>
                <a:srgbClr val="000000"/>
              </a:solidFill>
            </a:endParaRPr>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p:txBody>
          <a:bodyPr/>
          <a:lstStyle/>
          <a:p>
            <a:endParaRPr lang="es-ES" altLang="es-ES" dirty="0"/>
          </a:p>
        </p:txBody>
      </p:sp>
    </p:spTree>
    <p:extLst>
      <p:ext uri="{BB962C8B-B14F-4D97-AF65-F5344CB8AC3E}">
        <p14:creationId xmlns:p14="http://schemas.microsoft.com/office/powerpoint/2010/main" xmlns="" val="18781496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43</a:t>
            </a:fld>
            <a:endParaRPr lang="es-ES"/>
          </a:p>
        </p:txBody>
      </p:sp>
    </p:spTree>
    <p:extLst>
      <p:ext uri="{BB962C8B-B14F-4D97-AF65-F5344CB8AC3E}">
        <p14:creationId xmlns:p14="http://schemas.microsoft.com/office/powerpoint/2010/main" xmlns="" val="14521787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50</a:t>
            </a:fld>
            <a:endParaRPr lang="es-ES"/>
          </a:p>
        </p:txBody>
      </p:sp>
    </p:spTree>
    <p:extLst>
      <p:ext uri="{BB962C8B-B14F-4D97-AF65-F5344CB8AC3E}">
        <p14:creationId xmlns:p14="http://schemas.microsoft.com/office/powerpoint/2010/main" xmlns="" val="2222277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53</a:t>
            </a:fld>
            <a:endParaRPr lang="es-ES"/>
          </a:p>
        </p:txBody>
      </p:sp>
    </p:spTree>
    <p:extLst>
      <p:ext uri="{BB962C8B-B14F-4D97-AF65-F5344CB8AC3E}">
        <p14:creationId xmlns:p14="http://schemas.microsoft.com/office/powerpoint/2010/main" xmlns="" val="1378025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54</a:t>
            </a:fld>
            <a:endParaRPr lang="es-ES"/>
          </a:p>
        </p:txBody>
      </p:sp>
    </p:spTree>
    <p:extLst>
      <p:ext uri="{BB962C8B-B14F-4D97-AF65-F5344CB8AC3E}">
        <p14:creationId xmlns:p14="http://schemas.microsoft.com/office/powerpoint/2010/main" xmlns="" val="18492292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58</a:t>
            </a:fld>
            <a:endParaRPr lang="es-ES"/>
          </a:p>
        </p:txBody>
      </p:sp>
    </p:spTree>
    <p:extLst>
      <p:ext uri="{BB962C8B-B14F-4D97-AF65-F5344CB8AC3E}">
        <p14:creationId xmlns:p14="http://schemas.microsoft.com/office/powerpoint/2010/main" xmlns="" val="32393465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59</a:t>
            </a:fld>
            <a:endParaRPr lang="es-ES"/>
          </a:p>
        </p:txBody>
      </p:sp>
    </p:spTree>
    <p:extLst>
      <p:ext uri="{BB962C8B-B14F-4D97-AF65-F5344CB8AC3E}">
        <p14:creationId xmlns:p14="http://schemas.microsoft.com/office/powerpoint/2010/main" xmlns="" val="15309540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60</a:t>
            </a:fld>
            <a:endParaRPr lang="es-ES"/>
          </a:p>
        </p:txBody>
      </p:sp>
    </p:spTree>
    <p:extLst>
      <p:ext uri="{BB962C8B-B14F-4D97-AF65-F5344CB8AC3E}">
        <p14:creationId xmlns:p14="http://schemas.microsoft.com/office/powerpoint/2010/main" xmlns="" val="7415848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62</a:t>
            </a:fld>
            <a:endParaRPr lang="es-ES"/>
          </a:p>
        </p:txBody>
      </p:sp>
    </p:spTree>
    <p:extLst>
      <p:ext uri="{BB962C8B-B14F-4D97-AF65-F5344CB8AC3E}">
        <p14:creationId xmlns:p14="http://schemas.microsoft.com/office/powerpoint/2010/main" xmlns="" val="27064883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66</a:t>
            </a:fld>
            <a:endParaRPr lang="es-ES">
              <a:solidFill>
                <a:prstClr val="black"/>
              </a:solidFill>
            </a:endParaRPr>
          </a:p>
        </p:txBody>
      </p:sp>
    </p:spTree>
    <p:extLst>
      <p:ext uri="{BB962C8B-B14F-4D97-AF65-F5344CB8AC3E}">
        <p14:creationId xmlns:p14="http://schemas.microsoft.com/office/powerpoint/2010/main" xmlns="" val="659536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lvl="0" algn="l" fontAlgn="base">
              <a:spcBef>
                <a:spcPct val="0"/>
              </a:spcBef>
              <a:spcAft>
                <a:spcPct val="0"/>
              </a:spcAft>
            </a:pPr>
            <a:endParaRPr lang="es-ES" altLang="es-ES" dirty="0">
              <a:solidFill>
                <a:schemeClr val="accent4">
                  <a:lumMod val="20000"/>
                  <a:lumOff val="80000"/>
                </a:schemeClr>
              </a:solidFill>
              <a:latin typeface="Calibri" panose="020F0502020204030204" pitchFamily="34" charset="0"/>
            </a:endParaRPr>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68</a:t>
            </a:fld>
            <a:endParaRPr lang="es-ES">
              <a:solidFill>
                <a:prstClr val="black"/>
              </a:solidFill>
            </a:endParaRPr>
          </a:p>
        </p:txBody>
      </p:sp>
    </p:spTree>
    <p:extLst>
      <p:ext uri="{BB962C8B-B14F-4D97-AF65-F5344CB8AC3E}">
        <p14:creationId xmlns:p14="http://schemas.microsoft.com/office/powerpoint/2010/main" xmlns="" val="26864511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solidFill>
                  <a:prstClr val="black"/>
                </a:solidFill>
              </a:rPr>
              <a:pPr/>
              <a:t>70</a:t>
            </a:fld>
            <a:endParaRPr lang="es-ES">
              <a:solidFill>
                <a:prstClr val="black"/>
              </a:solidFill>
            </a:endParaRPr>
          </a:p>
        </p:txBody>
      </p:sp>
    </p:spTree>
    <p:extLst>
      <p:ext uri="{BB962C8B-B14F-4D97-AF65-F5344CB8AC3E}">
        <p14:creationId xmlns:p14="http://schemas.microsoft.com/office/powerpoint/2010/main" xmlns="" val="36086221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75</a:t>
            </a:fld>
            <a:endParaRPr lang="es-ES"/>
          </a:p>
        </p:txBody>
      </p:sp>
    </p:spTree>
    <p:extLst>
      <p:ext uri="{BB962C8B-B14F-4D97-AF65-F5344CB8AC3E}">
        <p14:creationId xmlns:p14="http://schemas.microsoft.com/office/powerpoint/2010/main" xmlns="" val="15419258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76</a:t>
            </a:fld>
            <a:endParaRPr lang="es-ES"/>
          </a:p>
        </p:txBody>
      </p:sp>
    </p:spTree>
    <p:extLst>
      <p:ext uri="{BB962C8B-B14F-4D97-AF65-F5344CB8AC3E}">
        <p14:creationId xmlns:p14="http://schemas.microsoft.com/office/powerpoint/2010/main" xmlns="" val="40331257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84</a:t>
            </a:fld>
            <a:endParaRPr lang="es-ES"/>
          </a:p>
        </p:txBody>
      </p:sp>
    </p:spTree>
    <p:extLst>
      <p:ext uri="{BB962C8B-B14F-4D97-AF65-F5344CB8AC3E}">
        <p14:creationId xmlns:p14="http://schemas.microsoft.com/office/powerpoint/2010/main" xmlns="" val="8654603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90</a:t>
            </a:fld>
            <a:endParaRPr lang="es-ES"/>
          </a:p>
        </p:txBody>
      </p:sp>
    </p:spTree>
    <p:extLst>
      <p:ext uri="{BB962C8B-B14F-4D97-AF65-F5344CB8AC3E}">
        <p14:creationId xmlns:p14="http://schemas.microsoft.com/office/powerpoint/2010/main" xmlns="" val="15664693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91</a:t>
            </a:fld>
            <a:endParaRPr lang="es-ES"/>
          </a:p>
        </p:txBody>
      </p:sp>
    </p:spTree>
    <p:extLst>
      <p:ext uri="{BB962C8B-B14F-4D97-AF65-F5344CB8AC3E}">
        <p14:creationId xmlns:p14="http://schemas.microsoft.com/office/powerpoint/2010/main" xmlns="" val="20737673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95</a:t>
            </a:fld>
            <a:endParaRPr lang="es-ES"/>
          </a:p>
        </p:txBody>
      </p:sp>
    </p:spTree>
    <p:extLst>
      <p:ext uri="{BB962C8B-B14F-4D97-AF65-F5344CB8AC3E}">
        <p14:creationId xmlns:p14="http://schemas.microsoft.com/office/powerpoint/2010/main" xmlns="" val="15690333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97</a:t>
            </a:fld>
            <a:endParaRPr lang="es-ES"/>
          </a:p>
        </p:txBody>
      </p:sp>
    </p:spTree>
    <p:extLst>
      <p:ext uri="{BB962C8B-B14F-4D97-AF65-F5344CB8AC3E}">
        <p14:creationId xmlns:p14="http://schemas.microsoft.com/office/powerpoint/2010/main" xmlns="" val="27627926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99</a:t>
            </a:fld>
            <a:endParaRPr lang="es-ES"/>
          </a:p>
        </p:txBody>
      </p:sp>
    </p:spTree>
    <p:extLst>
      <p:ext uri="{BB962C8B-B14F-4D97-AF65-F5344CB8AC3E}">
        <p14:creationId xmlns:p14="http://schemas.microsoft.com/office/powerpoint/2010/main" xmlns="" val="10184031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100</a:t>
            </a:fld>
            <a:endParaRPr lang="es-ES"/>
          </a:p>
        </p:txBody>
      </p:sp>
    </p:spTree>
    <p:extLst>
      <p:ext uri="{BB962C8B-B14F-4D97-AF65-F5344CB8AC3E}">
        <p14:creationId xmlns:p14="http://schemas.microsoft.com/office/powerpoint/2010/main" xmlns="" val="382806587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101</a:t>
            </a:fld>
            <a:endParaRPr lang="es-ES"/>
          </a:p>
        </p:txBody>
      </p:sp>
    </p:spTree>
    <p:extLst>
      <p:ext uri="{BB962C8B-B14F-4D97-AF65-F5344CB8AC3E}">
        <p14:creationId xmlns:p14="http://schemas.microsoft.com/office/powerpoint/2010/main" xmlns="" val="25702094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104</a:t>
            </a:fld>
            <a:endParaRPr lang="es-ES"/>
          </a:p>
        </p:txBody>
      </p:sp>
    </p:spTree>
    <p:extLst>
      <p:ext uri="{BB962C8B-B14F-4D97-AF65-F5344CB8AC3E}">
        <p14:creationId xmlns:p14="http://schemas.microsoft.com/office/powerpoint/2010/main" xmlns="" val="38412093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105</a:t>
            </a:fld>
            <a:endParaRPr lang="es-ES"/>
          </a:p>
        </p:txBody>
      </p:sp>
    </p:spTree>
    <p:extLst>
      <p:ext uri="{BB962C8B-B14F-4D97-AF65-F5344CB8AC3E}">
        <p14:creationId xmlns:p14="http://schemas.microsoft.com/office/powerpoint/2010/main" xmlns="" val="41334162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107</a:t>
            </a:fld>
            <a:endParaRPr lang="es-ES"/>
          </a:p>
        </p:txBody>
      </p:sp>
    </p:spTree>
    <p:extLst>
      <p:ext uri="{BB962C8B-B14F-4D97-AF65-F5344CB8AC3E}">
        <p14:creationId xmlns:p14="http://schemas.microsoft.com/office/powerpoint/2010/main" xmlns="" val="8715729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F3C4AFB3-3B3A-4465-8BDC-D6BA2D6AD900}" type="slidenum">
              <a:rPr lang="es-ES" smtClean="0"/>
              <a:pPr/>
              <a:t>110</a:t>
            </a:fld>
            <a:endParaRPr lang="es-ES"/>
          </a:p>
        </p:txBody>
      </p:sp>
    </p:spTree>
    <p:extLst>
      <p:ext uri="{BB962C8B-B14F-4D97-AF65-F5344CB8AC3E}">
        <p14:creationId xmlns:p14="http://schemas.microsoft.com/office/powerpoint/2010/main" xmlns="" val="184064591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423A7757-6131-4D3A-9C5F-52FC9855AD61}" type="slidenum">
              <a:rPr lang="es-ES" smtClean="0">
                <a:solidFill>
                  <a:prstClr val="black"/>
                </a:solidFill>
              </a:rPr>
              <a:pPr/>
              <a:t>111</a:t>
            </a:fld>
            <a:endParaRPr lang="es-ES">
              <a:solidFill>
                <a:prstClr val="black"/>
              </a:solidFill>
            </a:endParaRPr>
          </a:p>
        </p:txBody>
      </p:sp>
    </p:spTree>
    <p:extLst>
      <p:ext uri="{BB962C8B-B14F-4D97-AF65-F5344CB8AC3E}">
        <p14:creationId xmlns:p14="http://schemas.microsoft.com/office/powerpoint/2010/main" xmlns="" val="32190392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423A7757-6131-4D3A-9C5F-52FC9855AD61}" type="slidenum">
              <a:rPr lang="es-ES" smtClean="0">
                <a:solidFill>
                  <a:prstClr val="black"/>
                </a:solidFill>
              </a:rPr>
              <a:pPr/>
              <a:t>112</a:t>
            </a:fld>
            <a:endParaRPr lang="es-ES">
              <a:solidFill>
                <a:prstClr val="black"/>
              </a:solidFill>
            </a:endParaRPr>
          </a:p>
        </p:txBody>
      </p:sp>
    </p:spTree>
    <p:extLst>
      <p:ext uri="{BB962C8B-B14F-4D97-AF65-F5344CB8AC3E}">
        <p14:creationId xmlns:p14="http://schemas.microsoft.com/office/powerpoint/2010/main" xmlns="" val="4825642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2.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2.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3.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3.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4.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4.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5.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5.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6.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6.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7.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7.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8.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8.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9.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9.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0.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0.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1.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1.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2.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2.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3.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3.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4.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4.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5.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9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5.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0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6.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0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6.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7.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7.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8.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8.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9.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9.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0.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0.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1.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1.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7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42.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42.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8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3.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3.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4.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4.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5.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5.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5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6.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6.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7.xml"/></Relationships>
</file>

<file path=ppt/slideLayouts/_rels/slideLayout526.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7.xml"/></Relationships>
</file>

<file path=ppt/slideLayouts/_rels/slideLayout528.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29.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0.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1.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2.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3.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4.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5.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8.xml"/></Relationships>
</file>

<file path=ppt/slideLayouts/_rels/slideLayout537.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8.xml"/></Relationships>
</file>

<file path=ppt/slideLayouts/_rels/slideLayout539.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0.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1.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2.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3.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4.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5.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6.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7.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4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9.xml"/></Relationships>
</file>

<file path=ppt/slideLayouts/_rels/slideLayout550.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9.xml"/></Relationships>
</file>

<file path=ppt/slideLayouts/_rels/slideLayout552.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3.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4.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5.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6.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7.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8.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5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6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0.xml"/></Relationships>
</file>

<file path=ppt/slideLayouts/_rels/slideLayout561.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0.xml"/></Relationships>
</file>

<file path=ppt/slideLayouts/_rels/slideLayout563.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4.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5.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6.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7.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8.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69.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7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1.xml"/></Relationships>
</file>

<file path=ppt/slideLayouts/_rels/slideLayout572.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1.xml"/></Relationships>
</file>

<file path=ppt/slideLayouts/_rels/slideLayout574.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5.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6.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7.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8.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79.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0.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82.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728174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8275134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637285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027019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271397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703386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8113920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585840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20836529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420888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236716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Diapositiva de título">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Tree>
    <p:extLst>
      <p:ext uri="{BB962C8B-B14F-4D97-AF65-F5344CB8AC3E}">
        <p14:creationId xmlns:p14="http://schemas.microsoft.com/office/powerpoint/2010/main" xmlns="" val="20917957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Diapositiva de título">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Tree>
    <p:extLst>
      <p:ext uri="{BB962C8B-B14F-4D97-AF65-F5344CB8AC3E}">
        <p14:creationId xmlns:p14="http://schemas.microsoft.com/office/powerpoint/2010/main" xmlns="" val="15537514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109503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054479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013067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026794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6072143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0152359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1211100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412984119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5097610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376503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464007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7"/>
            <a:ext cx="103632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5" name="Espace réservé du pied de page 4"/>
          <p:cNvSpPr>
            <a:spLocks noGrp="1"/>
          </p:cNvSpPr>
          <p:nvPr>
            <p:ph type="ftr" sz="quarter" idx="11"/>
          </p:nvPr>
        </p:nvSpPr>
        <p:spPr/>
        <p:txBody>
          <a:bodyPr/>
          <a:lstStyle>
            <a:lvl1pPr>
              <a:defRPr/>
            </a:lvl1pPr>
          </a:lstStyle>
          <a:p>
            <a:endParaRPr lang="es-ES"/>
          </a:p>
        </p:txBody>
      </p:sp>
      <p:sp>
        <p:nvSpPr>
          <p:cNvPr id="6"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7422906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5" name="Espace réservé du pied de page 4"/>
          <p:cNvSpPr>
            <a:spLocks noGrp="1"/>
          </p:cNvSpPr>
          <p:nvPr>
            <p:ph type="ftr" sz="quarter" idx="11"/>
          </p:nvPr>
        </p:nvSpPr>
        <p:spPr/>
        <p:txBody>
          <a:bodyPr/>
          <a:lstStyle>
            <a:lvl1pPr>
              <a:defRPr/>
            </a:lvl1pPr>
          </a:lstStyle>
          <a:p>
            <a:endParaRPr lang="es-ES"/>
          </a:p>
        </p:txBody>
      </p:sp>
      <p:sp>
        <p:nvSpPr>
          <p:cNvPr id="6"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3570747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2"/>
            <a:ext cx="103632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5" name="Espace réservé du pied de page 4"/>
          <p:cNvSpPr>
            <a:spLocks noGrp="1"/>
          </p:cNvSpPr>
          <p:nvPr>
            <p:ph type="ftr" sz="quarter" idx="11"/>
          </p:nvPr>
        </p:nvSpPr>
        <p:spPr/>
        <p:txBody>
          <a:bodyPr/>
          <a:lstStyle>
            <a:lvl1pPr>
              <a:defRPr/>
            </a:lvl1pPr>
          </a:lstStyle>
          <a:p>
            <a:endParaRPr lang="es-ES"/>
          </a:p>
        </p:txBody>
      </p:sp>
      <p:sp>
        <p:nvSpPr>
          <p:cNvPr id="6"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9384061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609601"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6197601"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6" name="Espace réservé du pied de page 4"/>
          <p:cNvSpPr>
            <a:spLocks noGrp="1"/>
          </p:cNvSpPr>
          <p:nvPr>
            <p:ph type="ftr" sz="quarter" idx="11"/>
          </p:nvPr>
        </p:nvSpPr>
        <p:spPr/>
        <p:txBody>
          <a:bodyPr/>
          <a:lstStyle>
            <a:lvl1pPr>
              <a:defRPr/>
            </a:lvl1pPr>
          </a:lstStyle>
          <a:p>
            <a:endParaRPr lang="es-ES"/>
          </a:p>
        </p:txBody>
      </p:sp>
      <p:sp>
        <p:nvSpPr>
          <p:cNvPr id="7"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511169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609600" y="1535113"/>
            <a:ext cx="538691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609600" y="2174875"/>
            <a:ext cx="538691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8" name="Espace réservé du pied de page 4"/>
          <p:cNvSpPr>
            <a:spLocks noGrp="1"/>
          </p:cNvSpPr>
          <p:nvPr>
            <p:ph type="ftr" sz="quarter" idx="11"/>
          </p:nvPr>
        </p:nvSpPr>
        <p:spPr/>
        <p:txBody>
          <a:bodyPr/>
          <a:lstStyle>
            <a:lvl1pPr>
              <a:defRPr/>
            </a:lvl1pPr>
          </a:lstStyle>
          <a:p>
            <a:endParaRPr lang="es-ES"/>
          </a:p>
        </p:txBody>
      </p:sp>
      <p:sp>
        <p:nvSpPr>
          <p:cNvPr id="9"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0892586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4" name="Espace réservé du pied de page 4"/>
          <p:cNvSpPr>
            <a:spLocks noGrp="1"/>
          </p:cNvSpPr>
          <p:nvPr>
            <p:ph type="ftr" sz="quarter" idx="11"/>
          </p:nvPr>
        </p:nvSpPr>
        <p:spPr/>
        <p:txBody>
          <a:bodyPr/>
          <a:lstStyle>
            <a:lvl1pPr>
              <a:defRPr/>
            </a:lvl1pPr>
          </a:lstStyle>
          <a:p>
            <a:endParaRPr lang="es-ES"/>
          </a:p>
        </p:txBody>
      </p:sp>
      <p:sp>
        <p:nvSpPr>
          <p:cNvPr id="5"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953281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3" name="Espace réservé du pied de page 4"/>
          <p:cNvSpPr>
            <a:spLocks noGrp="1"/>
          </p:cNvSpPr>
          <p:nvPr>
            <p:ph type="ftr" sz="quarter" idx="11"/>
          </p:nvPr>
        </p:nvSpPr>
        <p:spPr/>
        <p:txBody>
          <a:bodyPr/>
          <a:lstStyle>
            <a:lvl1pPr>
              <a:defRPr/>
            </a:lvl1pPr>
          </a:lstStyle>
          <a:p>
            <a:endParaRPr lang="es-ES"/>
          </a:p>
        </p:txBody>
      </p:sp>
      <p:sp>
        <p:nvSpPr>
          <p:cNvPr id="4"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873904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4766734" y="273052"/>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609601" y="1435102"/>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6" name="Espace réservé du pied de page 4"/>
          <p:cNvSpPr>
            <a:spLocks noGrp="1"/>
          </p:cNvSpPr>
          <p:nvPr>
            <p:ph type="ftr" sz="quarter" idx="11"/>
          </p:nvPr>
        </p:nvSpPr>
        <p:spPr/>
        <p:txBody>
          <a:bodyPr/>
          <a:lstStyle>
            <a:lvl1pPr>
              <a:defRPr/>
            </a:lvl1pPr>
          </a:lstStyle>
          <a:p>
            <a:endParaRPr lang="es-ES"/>
          </a:p>
        </p:txBody>
      </p:sp>
      <p:sp>
        <p:nvSpPr>
          <p:cNvPr id="7"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5925610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6" name="Espace réservé du pied de page 4"/>
          <p:cNvSpPr>
            <a:spLocks noGrp="1"/>
          </p:cNvSpPr>
          <p:nvPr>
            <p:ph type="ftr" sz="quarter" idx="11"/>
          </p:nvPr>
        </p:nvSpPr>
        <p:spPr/>
        <p:txBody>
          <a:bodyPr/>
          <a:lstStyle>
            <a:lvl1pPr>
              <a:defRPr/>
            </a:lvl1pPr>
          </a:lstStyle>
          <a:p>
            <a:endParaRPr lang="es-ES"/>
          </a:p>
        </p:txBody>
      </p:sp>
      <p:sp>
        <p:nvSpPr>
          <p:cNvPr id="7"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9984924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5" name="Espace réservé du pied de page 4"/>
          <p:cNvSpPr>
            <a:spLocks noGrp="1"/>
          </p:cNvSpPr>
          <p:nvPr>
            <p:ph type="ftr" sz="quarter" idx="11"/>
          </p:nvPr>
        </p:nvSpPr>
        <p:spPr/>
        <p:txBody>
          <a:bodyPr/>
          <a:lstStyle>
            <a:lvl1pPr>
              <a:defRPr/>
            </a:lvl1pPr>
          </a:lstStyle>
          <a:p>
            <a:endParaRPr lang="es-ES"/>
          </a:p>
        </p:txBody>
      </p:sp>
      <p:sp>
        <p:nvSpPr>
          <p:cNvPr id="6"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64491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1" y="274640"/>
            <a:ext cx="27432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609601" y="274640"/>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fld id="{6B53D1C7-6692-4175-B6BD-11F6F45D9C46}" type="datetimeFigureOut">
              <a:rPr lang="es-ES" smtClean="0"/>
              <a:pPr/>
              <a:t>27/08/2018</a:t>
            </a:fld>
            <a:endParaRPr lang="es-ES"/>
          </a:p>
        </p:txBody>
      </p:sp>
      <p:sp>
        <p:nvSpPr>
          <p:cNvPr id="5" name="Espace réservé du pied de page 4"/>
          <p:cNvSpPr>
            <a:spLocks noGrp="1"/>
          </p:cNvSpPr>
          <p:nvPr>
            <p:ph type="ftr" sz="quarter" idx="11"/>
          </p:nvPr>
        </p:nvSpPr>
        <p:spPr/>
        <p:txBody>
          <a:bodyPr/>
          <a:lstStyle>
            <a:lvl1pPr>
              <a:defRPr/>
            </a:lvl1pPr>
          </a:lstStyle>
          <a:p>
            <a:endParaRPr lang="es-ES"/>
          </a:p>
        </p:txBody>
      </p:sp>
      <p:sp>
        <p:nvSpPr>
          <p:cNvPr id="6" name="Espace réservé du numéro de diapositive 5"/>
          <p:cNvSpPr>
            <a:spLocks noGrp="1"/>
          </p:cNvSpPr>
          <p:nvPr>
            <p:ph type="sldNum" sz="quarter" idx="12"/>
          </p:nvPr>
        </p:nvSpPr>
        <p:spPr/>
        <p:txBody>
          <a:bodyPr/>
          <a:lstStyle>
            <a:lvl1pPr>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7533359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098070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4288457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538008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563202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8318313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7342964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755805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73185465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35943751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563623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3132728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s-E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867507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99088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2803289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807159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155374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568273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8875290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653409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s-ES" smtClean="0"/>
              <a:t>Haga clic en el icono para agregar una imagen</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4749793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313654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s-ES" smtClean="0"/>
              <a:t>Haga clic para modificar el estilo de título del patrón</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2144441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s-ES" smtClean="0"/>
              <a:t>Haga clic para modificar el estilo de título del patrón</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7431271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4806680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026188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a:xfrm>
            <a:off x="561111" y="6391838"/>
            <a:ext cx="3644282" cy="304801"/>
          </a:xfrm>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127731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096938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0516604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6954370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1025299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35083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160731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3717546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469328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859056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36438598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449914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590911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8612826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7372058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6912740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3093746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4576218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896771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1993832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279934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97427682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2167870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9828305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7798254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4919923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0202214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2447808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9010884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164431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0630956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9789460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99823134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8120422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4922569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7863580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5259456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93033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784018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7597694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137510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286377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1229977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2545794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562733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435930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086944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0336921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1878220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294325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168939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6240392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438759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0781610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11978572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2501834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0421806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522550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4651477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1882304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6424161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803246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443079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977877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446923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79527412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7034225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6519243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8834217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592154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362643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5469317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139575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553386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8578276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3541617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11994376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461547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3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271084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379304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7854053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2.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505869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7882265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8288878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5492129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0491085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8467639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28095972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2858773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2145575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8571267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0084826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1310894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436886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627031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932092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8067044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3800961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9046448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24590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011984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085344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4595771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146630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5532305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880629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5102100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459257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9107335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452152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6910028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148733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798603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1715027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5.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9133647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2236988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7211384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940262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8515038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137183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77426022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0309642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7044821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7553177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184669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6.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41086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726695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8491805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0894490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686587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6813900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66799260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2344726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1478049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9746981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7177394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7025456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190283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92050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411883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2306488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8133865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4691395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3063681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848133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135342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7.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383164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8.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6554577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09.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682498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174593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3539017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8285999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4448775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4.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3157161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5.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0855621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703056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187770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4884971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1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9517483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418929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6765524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4702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150402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140892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4842344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2390978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7388691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4273443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025941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0329621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558701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0367674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0295261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3755418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516200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3097838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815945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039168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728425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858111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275375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442476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8084559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42339034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1960234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1219966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s-ES" smtClean="0"/>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044708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7870783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4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318197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2922772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1.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3104867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904845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5797199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480535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6844957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4248518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7.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2047352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8.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032132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5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241214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7694450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228047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2.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726370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253090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8027620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1702517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3389636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4905888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7247621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1059694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550579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510636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9416904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3.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401294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3793688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537364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9529370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228568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6637636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7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48710365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867698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6634207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185544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0530622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4.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6827447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1776784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641065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774600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6062734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8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020670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58222465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2478624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4800772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0258173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3066107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5.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5728702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6152337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7021216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189875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29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0862005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0398856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2313429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841670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926164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662182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7793158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6.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232842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5655015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361866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0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783826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626743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188505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2571134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748714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708243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8302724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5511939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7.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2021290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092668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1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34650262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288135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126674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634517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40520052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7520676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156030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430114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7.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7338128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8.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726727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29.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50873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2503231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7278610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5261361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6310129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4.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0191884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5.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2086025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7956623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32798071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1360314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39.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826112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0.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2777202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6402297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8051419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2162059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596135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5.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7744390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6.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9422377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298196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503064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4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268785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0.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3120738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1.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577954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5532858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1663214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364280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958298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6.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79228964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7.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11150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2453128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5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535805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599114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627933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040938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859368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708065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53172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009622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7.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82369651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8.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984879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6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3567566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9211149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656150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2.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296536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9802920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534602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57141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7324114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699271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414888355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7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9955118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784647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9763639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610050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3.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4347193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272619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1495402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7516681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285874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800317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8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0977860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851245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5531608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8204839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8960129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4.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966746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4438636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944686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7649031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5343753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39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515390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98773356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2452704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220916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433684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7150965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5.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9386761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16546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238862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267070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0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4045392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539710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26203110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179482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3513417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1253391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cstate="print">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521349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34555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cstate="print">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106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031093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2836484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536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2100778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020195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518588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8779465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4632300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176199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2509966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7.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3683879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1346387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2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6515540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227433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471694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5953531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04280886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3575466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513712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722642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7.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9333401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8.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912597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39.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4381064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3010941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731587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186767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4457154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4.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62292975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5.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866099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0261381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560198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cstate="print">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293678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4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317808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0.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cstate="print">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106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181468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6943517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7401133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37929679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0597157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5.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3900738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6.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61993587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7390308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613263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5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4177610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0.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29879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1.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0409882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0634151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5012365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9392980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2036010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6.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3671382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7.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8094332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4945478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6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6802079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cstate="print">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146580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610100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cstate="print">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754722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8049657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8818140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9442592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123177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7.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41997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8.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s-ES"/>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650372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7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413458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217144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726510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2.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830872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8009873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6540444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293974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132037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6949492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3603085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8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724117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7149814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9229618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cstate="print">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378563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7909707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cstate="print">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106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27531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9041156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6798932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553244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0843117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49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9818860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60794693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0873468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2950672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cstate="print">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890651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159785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cstate="print">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106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468210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4377696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357613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866164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0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59569693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56105181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73524636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4694017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3909889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3352731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5.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lvl1pPr>
              <a:defRPr sz="1800"/>
            </a:lvl1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4056079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cstate="print">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7051321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6602346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s-ES"/>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4702375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1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s-ES"/>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1903299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s-ES"/>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119983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C4D8511F-4651-4EC0-BC4D-3125E368C682}" type="slidenum">
              <a:rPr lang="es-ES" smtClean="0"/>
              <a:pPr/>
              <a:t>‹Nº›</a:t>
            </a:fld>
            <a:endParaRPr lang="es-ES"/>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14608899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9741960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3485377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5956505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451925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0887372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250722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6125649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492682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0172860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0019570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88740173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78077671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3385029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8504738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solidFill>
                <a:prstClr val="black">
                  <a:lumMod val="75000"/>
                  <a:lumOff val="25000"/>
                </a:prstClr>
              </a:solidFill>
            </a:endParaRPr>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21992323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5" name="Footer Placeholder 4"/>
          <p:cNvSpPr>
            <a:spLocks noGrp="1"/>
          </p:cNvSpPr>
          <p:nvPr>
            <p:ph type="ftr" sz="quarter" idx="11"/>
          </p:nvPr>
        </p:nvSpPr>
        <p:spPr/>
        <p:txBody>
          <a:bodyPr/>
          <a:lstStyle/>
          <a:p>
            <a:endParaRPr lang="es-ES">
              <a:solidFill>
                <a:prstClr val="black">
                  <a:lumMod val="75000"/>
                  <a:lumOff val="25000"/>
                </a:prstClr>
              </a:solidFill>
            </a:endParaRPr>
          </a:p>
        </p:txBody>
      </p:sp>
      <p:sp>
        <p:nvSpPr>
          <p:cNvPr id="6" name="Slide Number Placeholder 5"/>
          <p:cNvSpPr>
            <a:spLocks noGrp="1"/>
          </p:cNvSpPr>
          <p:nvPr>
            <p:ph type="sldNum" sz="quarter" idx="12"/>
          </p:nvPr>
        </p:nvSpPr>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18902583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solidFill>
                <a:prstClr val="black">
                  <a:lumMod val="75000"/>
                  <a:lumOff val="25000"/>
                </a:prstClr>
              </a:solidFill>
            </a:endParaRPr>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23437275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3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6" name="Footer Placeholder 5"/>
          <p:cNvSpPr>
            <a:spLocks noGrp="1"/>
          </p:cNvSpPr>
          <p:nvPr>
            <p:ph type="ftr" sz="quarter" idx="11"/>
          </p:nvPr>
        </p:nvSpPr>
        <p:spPr/>
        <p:txBody>
          <a:bodyPr/>
          <a:lstStyle/>
          <a:p>
            <a:endParaRPr lang="es-ES">
              <a:solidFill>
                <a:prstClr val="black">
                  <a:lumMod val="75000"/>
                  <a:lumOff val="25000"/>
                </a:prstClr>
              </a:solidFill>
            </a:endParaRPr>
          </a:p>
        </p:txBody>
      </p:sp>
      <p:sp>
        <p:nvSpPr>
          <p:cNvPr id="7" name="Slide Number Placeholder 6"/>
          <p:cNvSpPr>
            <a:spLocks noGrp="1"/>
          </p:cNvSpPr>
          <p:nvPr>
            <p:ph type="sldNum" sz="quarter" idx="12"/>
          </p:nvPr>
        </p:nvSpPr>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36402326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8" name="Footer Placeholder 7"/>
          <p:cNvSpPr>
            <a:spLocks noGrp="1"/>
          </p:cNvSpPr>
          <p:nvPr>
            <p:ph type="ftr" sz="quarter" idx="11"/>
          </p:nvPr>
        </p:nvSpPr>
        <p:spPr/>
        <p:txBody>
          <a:bodyPr/>
          <a:lstStyle/>
          <a:p>
            <a:endParaRPr lang="es-ES">
              <a:solidFill>
                <a:prstClr val="black">
                  <a:lumMod val="75000"/>
                  <a:lumOff val="25000"/>
                </a:prstClr>
              </a:solidFill>
            </a:endParaRPr>
          </a:p>
        </p:txBody>
      </p:sp>
      <p:sp>
        <p:nvSpPr>
          <p:cNvPr id="9" name="Slide Number Placeholder 8"/>
          <p:cNvSpPr>
            <a:spLocks noGrp="1"/>
          </p:cNvSpPr>
          <p:nvPr>
            <p:ph type="sldNum" sz="quarter" idx="12"/>
          </p:nvPr>
        </p:nvSpPr>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406034893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4" name="Footer Placeholder 3"/>
          <p:cNvSpPr>
            <a:spLocks noGrp="1"/>
          </p:cNvSpPr>
          <p:nvPr>
            <p:ph type="ftr" sz="quarter" idx="11"/>
          </p:nvPr>
        </p:nvSpPr>
        <p:spPr/>
        <p:txBody>
          <a:bodyPr/>
          <a:lstStyle/>
          <a:p>
            <a:endParaRPr lang="es-ES">
              <a:solidFill>
                <a:prstClr val="black">
                  <a:lumMod val="75000"/>
                  <a:lumOff val="25000"/>
                </a:prstClr>
              </a:solidFill>
            </a:endParaRPr>
          </a:p>
        </p:txBody>
      </p:sp>
      <p:sp>
        <p:nvSpPr>
          <p:cNvPr id="5" name="Slide Number Placeholder 4"/>
          <p:cNvSpPr>
            <a:spLocks noGrp="1"/>
          </p:cNvSpPr>
          <p:nvPr>
            <p:ph type="sldNum" sz="quarter" idx="12"/>
          </p:nvPr>
        </p:nvSpPr>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19428516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3" name="Footer Placeholder 2"/>
          <p:cNvSpPr>
            <a:spLocks noGrp="1"/>
          </p:cNvSpPr>
          <p:nvPr>
            <p:ph type="ftr" sz="quarter" idx="11"/>
          </p:nvPr>
        </p:nvSpPr>
        <p:spPr/>
        <p:txBody>
          <a:bodyPr/>
          <a:lstStyle/>
          <a:p>
            <a:endParaRPr lang="es-ES">
              <a:solidFill>
                <a:prstClr val="black">
                  <a:lumMod val="75000"/>
                  <a:lumOff val="25000"/>
                </a:prstClr>
              </a:solidFill>
            </a:endParaRPr>
          </a:p>
        </p:txBody>
      </p:sp>
      <p:sp>
        <p:nvSpPr>
          <p:cNvPr id="4" name="Slide Number Placeholder 3"/>
          <p:cNvSpPr>
            <a:spLocks noGrp="1"/>
          </p:cNvSpPr>
          <p:nvPr>
            <p:ph type="sldNum" sz="quarter" idx="12"/>
          </p:nvPr>
        </p:nvSpPr>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14281163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9" name="Footer Placeholder 8"/>
          <p:cNvSpPr>
            <a:spLocks noGrp="1"/>
          </p:cNvSpPr>
          <p:nvPr>
            <p:ph type="ftr" sz="quarter" idx="11"/>
          </p:nvPr>
        </p:nvSpPr>
        <p:spPr/>
        <p:txBody>
          <a:bodyPr/>
          <a:lstStyle>
            <a:lvl1pPr algn="r">
              <a:defRPr/>
            </a:lvl1pPr>
          </a:lstStyle>
          <a:p>
            <a:endParaRPr lang="es-ES">
              <a:solidFill>
                <a:prstClr val="black">
                  <a:lumMod val="75000"/>
                  <a:lumOff val="25000"/>
                </a:prstClr>
              </a:solidFill>
            </a:endParaRPr>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94094763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17086231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5" name="Footer Placeholder 4"/>
          <p:cNvSpPr>
            <a:spLocks noGrp="1"/>
          </p:cNvSpPr>
          <p:nvPr>
            <p:ph type="ftr" sz="quarter" idx="11"/>
          </p:nvPr>
        </p:nvSpPr>
        <p:spPr/>
        <p:txBody>
          <a:bodyPr/>
          <a:lstStyle/>
          <a:p>
            <a:endParaRPr lang="es-ES">
              <a:solidFill>
                <a:prstClr val="black">
                  <a:lumMod val="75000"/>
                  <a:lumOff val="25000"/>
                </a:prstClr>
              </a:solidFill>
            </a:endParaRPr>
          </a:p>
        </p:txBody>
      </p:sp>
      <p:sp>
        <p:nvSpPr>
          <p:cNvPr id="6" name="Slide Number Placeholder 5"/>
          <p:cNvSpPr>
            <a:spLocks noGrp="1"/>
          </p:cNvSpPr>
          <p:nvPr>
            <p:ph type="sldNum" sz="quarter" idx="12"/>
          </p:nvPr>
        </p:nvSpPr>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13179831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5" name="Footer Placeholder 4"/>
          <p:cNvSpPr>
            <a:spLocks noGrp="1"/>
          </p:cNvSpPr>
          <p:nvPr>
            <p:ph type="ftr" sz="quarter" idx="11"/>
          </p:nvPr>
        </p:nvSpPr>
        <p:spPr/>
        <p:txBody>
          <a:bodyPr/>
          <a:lstStyle/>
          <a:p>
            <a:endParaRPr lang="es-ES">
              <a:solidFill>
                <a:prstClr val="black">
                  <a:lumMod val="75000"/>
                  <a:lumOff val="25000"/>
                </a:prstClr>
              </a:solidFill>
            </a:endParaRPr>
          </a:p>
        </p:txBody>
      </p:sp>
      <p:sp>
        <p:nvSpPr>
          <p:cNvPr id="6" name="Slide Number Placeholder 5"/>
          <p:cNvSpPr>
            <a:spLocks noGrp="1"/>
          </p:cNvSpPr>
          <p:nvPr>
            <p:ph type="sldNum" sz="quarter" idx="12"/>
          </p:nvPr>
        </p:nvSpPr>
        <p:spPr/>
        <p:txBody>
          <a:body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Tree>
    <p:extLst>
      <p:ext uri="{BB962C8B-B14F-4D97-AF65-F5344CB8AC3E}">
        <p14:creationId xmlns:p14="http://schemas.microsoft.com/office/powerpoint/2010/main" xmlns="" val="70762879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47.xml><?xml version="1.0" encoding="utf-8"?>
<p:sldLayout xmlns:a="http://schemas.openxmlformats.org/drawingml/2006/main" xmlns:r="http://schemas.openxmlformats.org/officeDocument/2006/relationships" xmlns:p="http://schemas.openxmlformats.org/presentationml/2006/main" preserve="1" userDrawn="1">
  <p:cSld name="1_Diapositiva de título">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Tree>
    <p:extLst>
      <p:ext uri="{BB962C8B-B14F-4D97-AF65-F5344CB8AC3E}">
        <p14:creationId xmlns:p14="http://schemas.microsoft.com/office/powerpoint/2010/main" xmlns="" val="3348114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548.xml><?xml version="1.0" encoding="utf-8"?>
<p:sldLayout xmlns:a="http://schemas.openxmlformats.org/drawingml/2006/main" xmlns:r="http://schemas.openxmlformats.org/officeDocument/2006/relationships" xmlns:p="http://schemas.openxmlformats.org/presentationml/2006/main" preserve="1" userDrawn="1">
  <p:cSld name="2_Diapositiva de título">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Tree>
    <p:extLst>
      <p:ext uri="{BB962C8B-B14F-4D97-AF65-F5344CB8AC3E}">
        <p14:creationId xmlns:p14="http://schemas.microsoft.com/office/powerpoint/2010/main" xmlns="" val="189106147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sldLayout>
</file>

<file path=ppt/slideLayouts/slideLayout549.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643621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4121314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1.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4995990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313109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453966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710065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7020007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6.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14863554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7.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41099476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8630906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5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78205279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0.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141427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7971702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97394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6519461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0181783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455897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084099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7.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5458353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8.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10563329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6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428908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9147489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cstate="print">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B53D1C7-6692-4175-B6BD-11F6F45D9C46}" type="datetimeFigureOut">
              <a:rPr lang="es-ES" smtClean="0"/>
              <a:pPr/>
              <a:t>27/08/2018</a:t>
            </a:fld>
            <a:endParaRPr lang="es-E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s-E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09267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0402415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cstate="print">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s-ES"/>
          </a:p>
        </p:txBody>
      </p:sp>
      <p:sp>
        <p:nvSpPr>
          <p:cNvPr id="6" name="Slide Number Placeholder 5"/>
          <p:cNvSpPr>
            <a:spLocks noGrp="1"/>
          </p:cNvSpPr>
          <p:nvPr>
            <p:ph type="sldNum" sz="quarter" idx="12"/>
          </p:nvPr>
        </p:nvSpPr>
        <p:spPr>
          <a:xfrm>
            <a:off x="8604504" y="5212080"/>
            <a:ext cx="2112264" cy="228600"/>
          </a:xfrm>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5724663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85944172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1517687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23010157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1896991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9" name="Footer Placeholder 8"/>
          <p:cNvSpPr>
            <a:spLocks noGrp="1"/>
          </p:cNvSpPr>
          <p:nvPr>
            <p:ph type="ftr" sz="quarter" idx="11"/>
          </p:nvPr>
        </p:nvSpPr>
        <p:spPr/>
        <p:txBody>
          <a:bodyPr/>
          <a:lstStyle>
            <a:lvl1pPr algn="r">
              <a:defRPr/>
            </a:lvl1pPr>
          </a:lstStyle>
          <a:p>
            <a:endParaRPr lang="es-ES"/>
          </a:p>
        </p:txBody>
      </p:sp>
      <p:sp>
        <p:nvSpPr>
          <p:cNvPr id="11" name="Slide Number Placeholder 10"/>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6540272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7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B53D1C7-6692-4175-B6BD-11F6F45D9C46}" type="datetimeFigureOut">
              <a:rPr lang="es-ES" smtClean="0"/>
              <a:pPr/>
              <a:t>27/08/2018</a:t>
            </a:fld>
            <a:endParaRPr lang="es-E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s-ES"/>
          </a:p>
        </p:txBody>
      </p:sp>
      <p:sp>
        <p:nvSpPr>
          <p:cNvPr id="7" name="Slide Number Placeholder 6"/>
          <p:cNvSpPr>
            <a:spLocks noGrp="1"/>
          </p:cNvSpPr>
          <p:nvPr>
            <p:ph type="sldNum" sz="quarter" idx="12"/>
          </p:nvPr>
        </p:nvSpPr>
        <p:spPr>
          <a:xfrm>
            <a:off x="10396728" y="6227064"/>
            <a:ext cx="1463040" cy="256032"/>
          </a:xfrm>
        </p:spPr>
        <p:txBody>
          <a:bodyPr/>
          <a:lstStyle/>
          <a:p>
            <a:fld id="{C4D8511F-4651-4EC0-BC4D-3125E368C682}" type="slidenum">
              <a:rPr lang="es-ES" smtClean="0"/>
              <a:pPr/>
              <a:t>‹Nº›</a:t>
            </a:fld>
            <a:endParaRPr lang="es-E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5563544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8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563457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8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B53D1C7-6692-4175-B6BD-11F6F45D9C46}" type="datetimeFigureOut">
              <a:rPr lang="es-ES" smtClean="0"/>
              <a:pPr/>
              <a:t>27/08/2018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96418642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Layout>
</file>

<file path=ppt/slideLayouts/slideLayout58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theme" Target="../theme/theme5.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19" Type="http://schemas.openxmlformats.org/officeDocument/2006/relationships/image" Target="../media/image4.jpeg"/><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6.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7.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3.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theme" Target="../theme/theme8.xml"/><Relationship Id="rId2" Type="http://schemas.openxmlformats.org/officeDocument/2006/relationships/slideLayout" Target="../slideLayouts/slideLayout8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theme" Target="../theme/theme9.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5.xml"/><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theme" Target="../theme/theme10.xml"/><Relationship Id="rId2" Type="http://schemas.openxmlformats.org/officeDocument/2006/relationships/slideLayout" Target="../slideLayouts/slideLayout109.xml"/><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6.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theme" Target="../theme/theme11.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7.xml"/><Relationship Id="rId3" Type="http://schemas.openxmlformats.org/officeDocument/2006/relationships/slideLayout" Target="../slideLayouts/slideLayout132.xml"/><Relationship Id="rId7" Type="http://schemas.openxmlformats.org/officeDocument/2006/relationships/slideLayout" Target="../slideLayouts/slideLayout136.xml"/><Relationship Id="rId12" Type="http://schemas.openxmlformats.org/officeDocument/2006/relationships/theme" Target="../theme/theme12.xml"/><Relationship Id="rId2" Type="http://schemas.openxmlformats.org/officeDocument/2006/relationships/slideLayout" Target="../slideLayouts/slideLayout131.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5" Type="http://schemas.openxmlformats.org/officeDocument/2006/relationships/slideLayout" Target="../slideLayouts/slideLayout134.xml"/><Relationship Id="rId10" Type="http://schemas.openxmlformats.org/officeDocument/2006/relationships/slideLayout" Target="../slideLayouts/slideLayout139.xml"/><Relationship Id="rId4" Type="http://schemas.openxmlformats.org/officeDocument/2006/relationships/slideLayout" Target="../slideLayouts/slideLayout133.xml"/><Relationship Id="rId9" Type="http://schemas.openxmlformats.org/officeDocument/2006/relationships/slideLayout" Target="../slideLayouts/slideLayout138.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8.xml"/><Relationship Id="rId3" Type="http://schemas.openxmlformats.org/officeDocument/2006/relationships/slideLayout" Target="../slideLayouts/slideLayout143.xml"/><Relationship Id="rId7" Type="http://schemas.openxmlformats.org/officeDocument/2006/relationships/slideLayout" Target="../slideLayouts/slideLayout147.xml"/><Relationship Id="rId12" Type="http://schemas.openxmlformats.org/officeDocument/2006/relationships/theme" Target="../theme/theme13.xml"/><Relationship Id="rId2" Type="http://schemas.openxmlformats.org/officeDocument/2006/relationships/slideLayout" Target="../slideLayouts/slideLayout142.xml"/><Relationship Id="rId1" Type="http://schemas.openxmlformats.org/officeDocument/2006/relationships/slideLayout" Target="../slideLayouts/slideLayout141.xml"/><Relationship Id="rId6" Type="http://schemas.openxmlformats.org/officeDocument/2006/relationships/slideLayout" Target="../slideLayouts/slideLayout146.xml"/><Relationship Id="rId11" Type="http://schemas.openxmlformats.org/officeDocument/2006/relationships/slideLayout" Target="../slideLayouts/slideLayout151.xml"/><Relationship Id="rId5" Type="http://schemas.openxmlformats.org/officeDocument/2006/relationships/slideLayout" Target="../slideLayouts/slideLayout145.xml"/><Relationship Id="rId10" Type="http://schemas.openxmlformats.org/officeDocument/2006/relationships/slideLayout" Target="../slideLayouts/slideLayout150.xml"/><Relationship Id="rId4" Type="http://schemas.openxmlformats.org/officeDocument/2006/relationships/slideLayout" Target="../slideLayouts/slideLayout144.xml"/><Relationship Id="rId9" Type="http://schemas.openxmlformats.org/officeDocument/2006/relationships/slideLayout" Target="../slideLayouts/slideLayout14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9.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theme" Target="../theme/theme14.xml"/><Relationship Id="rId2" Type="http://schemas.openxmlformats.org/officeDocument/2006/relationships/slideLayout" Target="../slideLayouts/slideLayout153.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0.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theme" Target="../theme/theme15.xml"/><Relationship Id="rId2" Type="http://schemas.openxmlformats.org/officeDocument/2006/relationships/slideLayout" Target="../slideLayouts/slideLayout164.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1.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theme" Target="../theme/theme16.xml"/><Relationship Id="rId2" Type="http://schemas.openxmlformats.org/officeDocument/2006/relationships/slideLayout" Target="../slideLayouts/slideLayout175.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2.xml"/><Relationship Id="rId3" Type="http://schemas.openxmlformats.org/officeDocument/2006/relationships/slideLayout" Target="../slideLayouts/slideLayout187.xml"/><Relationship Id="rId7" Type="http://schemas.openxmlformats.org/officeDocument/2006/relationships/slideLayout" Target="../slideLayouts/slideLayout191.xml"/><Relationship Id="rId12" Type="http://schemas.openxmlformats.org/officeDocument/2006/relationships/theme" Target="../theme/theme17.xml"/><Relationship Id="rId2" Type="http://schemas.openxmlformats.org/officeDocument/2006/relationships/slideLayout" Target="../slideLayouts/slideLayout186.xml"/><Relationship Id="rId1" Type="http://schemas.openxmlformats.org/officeDocument/2006/relationships/slideLayout" Target="../slideLayouts/slideLayout185.xml"/><Relationship Id="rId6" Type="http://schemas.openxmlformats.org/officeDocument/2006/relationships/slideLayout" Target="../slideLayouts/slideLayout190.xml"/><Relationship Id="rId11" Type="http://schemas.openxmlformats.org/officeDocument/2006/relationships/slideLayout" Target="../slideLayouts/slideLayout195.xml"/><Relationship Id="rId5" Type="http://schemas.openxmlformats.org/officeDocument/2006/relationships/slideLayout" Target="../slideLayouts/slideLayout189.xml"/><Relationship Id="rId10" Type="http://schemas.openxmlformats.org/officeDocument/2006/relationships/slideLayout" Target="../slideLayouts/slideLayout194.xml"/><Relationship Id="rId4" Type="http://schemas.openxmlformats.org/officeDocument/2006/relationships/slideLayout" Target="../slideLayouts/slideLayout188.xml"/><Relationship Id="rId9" Type="http://schemas.openxmlformats.org/officeDocument/2006/relationships/slideLayout" Target="../slideLayouts/slideLayout193.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03.xml"/><Relationship Id="rId3" Type="http://schemas.openxmlformats.org/officeDocument/2006/relationships/slideLayout" Target="../slideLayouts/slideLayout198.xml"/><Relationship Id="rId7" Type="http://schemas.openxmlformats.org/officeDocument/2006/relationships/slideLayout" Target="../slideLayouts/slideLayout202.xml"/><Relationship Id="rId12" Type="http://schemas.openxmlformats.org/officeDocument/2006/relationships/theme" Target="../theme/theme18.xml"/><Relationship Id="rId2" Type="http://schemas.openxmlformats.org/officeDocument/2006/relationships/slideLayout" Target="../slideLayouts/slideLayout197.xml"/><Relationship Id="rId1" Type="http://schemas.openxmlformats.org/officeDocument/2006/relationships/slideLayout" Target="../slideLayouts/slideLayout196.xml"/><Relationship Id="rId6" Type="http://schemas.openxmlformats.org/officeDocument/2006/relationships/slideLayout" Target="../slideLayouts/slideLayout201.xml"/><Relationship Id="rId11" Type="http://schemas.openxmlformats.org/officeDocument/2006/relationships/slideLayout" Target="../slideLayouts/slideLayout206.xml"/><Relationship Id="rId5" Type="http://schemas.openxmlformats.org/officeDocument/2006/relationships/slideLayout" Target="../slideLayouts/slideLayout200.xml"/><Relationship Id="rId10" Type="http://schemas.openxmlformats.org/officeDocument/2006/relationships/slideLayout" Target="../slideLayouts/slideLayout205.xml"/><Relationship Id="rId4" Type="http://schemas.openxmlformats.org/officeDocument/2006/relationships/slideLayout" Target="../slideLayouts/slideLayout199.xml"/><Relationship Id="rId9" Type="http://schemas.openxmlformats.org/officeDocument/2006/relationships/slideLayout" Target="../slideLayouts/slideLayout204.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14.xml"/><Relationship Id="rId3" Type="http://schemas.openxmlformats.org/officeDocument/2006/relationships/slideLayout" Target="../slideLayouts/slideLayout209.xml"/><Relationship Id="rId7" Type="http://schemas.openxmlformats.org/officeDocument/2006/relationships/slideLayout" Target="../slideLayouts/slideLayout213.xml"/><Relationship Id="rId12" Type="http://schemas.openxmlformats.org/officeDocument/2006/relationships/theme" Target="../theme/theme19.xml"/><Relationship Id="rId2" Type="http://schemas.openxmlformats.org/officeDocument/2006/relationships/slideLayout" Target="../slideLayouts/slideLayout208.xml"/><Relationship Id="rId1" Type="http://schemas.openxmlformats.org/officeDocument/2006/relationships/slideLayout" Target="../slideLayouts/slideLayout207.xml"/><Relationship Id="rId6" Type="http://schemas.openxmlformats.org/officeDocument/2006/relationships/slideLayout" Target="../slideLayouts/slideLayout212.xml"/><Relationship Id="rId11" Type="http://schemas.openxmlformats.org/officeDocument/2006/relationships/slideLayout" Target="../slideLayouts/slideLayout217.xml"/><Relationship Id="rId5" Type="http://schemas.openxmlformats.org/officeDocument/2006/relationships/slideLayout" Target="../slideLayouts/slideLayout211.xml"/><Relationship Id="rId10" Type="http://schemas.openxmlformats.org/officeDocument/2006/relationships/slideLayout" Target="../slideLayouts/slideLayout216.xml"/><Relationship Id="rId4" Type="http://schemas.openxmlformats.org/officeDocument/2006/relationships/slideLayout" Target="../slideLayouts/slideLayout210.xml"/><Relationship Id="rId9" Type="http://schemas.openxmlformats.org/officeDocument/2006/relationships/slideLayout" Target="../slideLayouts/slideLayout21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25.xml"/><Relationship Id="rId13" Type="http://schemas.openxmlformats.org/officeDocument/2006/relationships/slideLayout" Target="../slideLayouts/slideLayout230.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slideLayout" Target="../slideLayouts/slideLayout229.xml"/><Relationship Id="rId17" Type="http://schemas.openxmlformats.org/officeDocument/2006/relationships/theme" Target="../theme/theme20.xml"/><Relationship Id="rId2" Type="http://schemas.openxmlformats.org/officeDocument/2006/relationships/slideLayout" Target="../slideLayouts/slideLayout219.xml"/><Relationship Id="rId16" Type="http://schemas.openxmlformats.org/officeDocument/2006/relationships/slideLayout" Target="../slideLayouts/slideLayout233.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5" Type="http://schemas.openxmlformats.org/officeDocument/2006/relationships/slideLayout" Target="../slideLayouts/slideLayout232.xml"/><Relationship Id="rId10" Type="http://schemas.openxmlformats.org/officeDocument/2006/relationships/slideLayout" Target="../slideLayouts/slideLayout227.xml"/><Relationship Id="rId4" Type="http://schemas.openxmlformats.org/officeDocument/2006/relationships/slideLayout" Target="../slideLayouts/slideLayout221.xml"/><Relationship Id="rId9" Type="http://schemas.openxmlformats.org/officeDocument/2006/relationships/slideLayout" Target="../slideLayouts/slideLayout226.xml"/><Relationship Id="rId14" Type="http://schemas.openxmlformats.org/officeDocument/2006/relationships/slideLayout" Target="../slideLayouts/slideLayout231.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41.xml"/><Relationship Id="rId13" Type="http://schemas.openxmlformats.org/officeDocument/2006/relationships/slideLayout" Target="../slideLayouts/slideLayout246.xml"/><Relationship Id="rId3" Type="http://schemas.openxmlformats.org/officeDocument/2006/relationships/slideLayout" Target="../slideLayouts/slideLayout236.xml"/><Relationship Id="rId7" Type="http://schemas.openxmlformats.org/officeDocument/2006/relationships/slideLayout" Target="../slideLayouts/slideLayout240.xml"/><Relationship Id="rId12" Type="http://schemas.openxmlformats.org/officeDocument/2006/relationships/slideLayout" Target="../slideLayouts/slideLayout245.xml"/><Relationship Id="rId17" Type="http://schemas.openxmlformats.org/officeDocument/2006/relationships/theme" Target="../theme/theme21.xml"/><Relationship Id="rId2" Type="http://schemas.openxmlformats.org/officeDocument/2006/relationships/slideLayout" Target="../slideLayouts/slideLayout235.xml"/><Relationship Id="rId16" Type="http://schemas.openxmlformats.org/officeDocument/2006/relationships/slideLayout" Target="../slideLayouts/slideLayout249.xml"/><Relationship Id="rId1" Type="http://schemas.openxmlformats.org/officeDocument/2006/relationships/slideLayout" Target="../slideLayouts/slideLayout234.xml"/><Relationship Id="rId6" Type="http://schemas.openxmlformats.org/officeDocument/2006/relationships/slideLayout" Target="../slideLayouts/slideLayout239.xml"/><Relationship Id="rId11" Type="http://schemas.openxmlformats.org/officeDocument/2006/relationships/slideLayout" Target="../slideLayouts/slideLayout244.xml"/><Relationship Id="rId5" Type="http://schemas.openxmlformats.org/officeDocument/2006/relationships/slideLayout" Target="../slideLayouts/slideLayout238.xml"/><Relationship Id="rId15" Type="http://schemas.openxmlformats.org/officeDocument/2006/relationships/slideLayout" Target="../slideLayouts/slideLayout248.xml"/><Relationship Id="rId10" Type="http://schemas.openxmlformats.org/officeDocument/2006/relationships/slideLayout" Target="../slideLayouts/slideLayout243.xml"/><Relationship Id="rId4" Type="http://schemas.openxmlformats.org/officeDocument/2006/relationships/slideLayout" Target="../slideLayouts/slideLayout237.xml"/><Relationship Id="rId9" Type="http://schemas.openxmlformats.org/officeDocument/2006/relationships/slideLayout" Target="../slideLayouts/slideLayout242.xml"/><Relationship Id="rId14" Type="http://schemas.openxmlformats.org/officeDocument/2006/relationships/slideLayout" Target="../slideLayouts/slideLayout247.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57.xml"/><Relationship Id="rId3" Type="http://schemas.openxmlformats.org/officeDocument/2006/relationships/slideLayout" Target="../slideLayouts/slideLayout252.xml"/><Relationship Id="rId7" Type="http://schemas.openxmlformats.org/officeDocument/2006/relationships/slideLayout" Target="../slideLayouts/slideLayout256.xml"/><Relationship Id="rId12" Type="http://schemas.openxmlformats.org/officeDocument/2006/relationships/theme" Target="../theme/theme22.xml"/><Relationship Id="rId2" Type="http://schemas.openxmlformats.org/officeDocument/2006/relationships/slideLayout" Target="../slideLayouts/slideLayout251.xml"/><Relationship Id="rId1" Type="http://schemas.openxmlformats.org/officeDocument/2006/relationships/slideLayout" Target="../slideLayouts/slideLayout250.xml"/><Relationship Id="rId6" Type="http://schemas.openxmlformats.org/officeDocument/2006/relationships/slideLayout" Target="../slideLayouts/slideLayout255.xml"/><Relationship Id="rId11" Type="http://schemas.openxmlformats.org/officeDocument/2006/relationships/slideLayout" Target="../slideLayouts/slideLayout260.xml"/><Relationship Id="rId5" Type="http://schemas.openxmlformats.org/officeDocument/2006/relationships/slideLayout" Target="../slideLayouts/slideLayout254.xml"/><Relationship Id="rId10" Type="http://schemas.openxmlformats.org/officeDocument/2006/relationships/slideLayout" Target="../slideLayouts/slideLayout259.xml"/><Relationship Id="rId4" Type="http://schemas.openxmlformats.org/officeDocument/2006/relationships/slideLayout" Target="../slideLayouts/slideLayout253.xml"/><Relationship Id="rId9" Type="http://schemas.openxmlformats.org/officeDocument/2006/relationships/slideLayout" Target="../slideLayouts/slideLayout258.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68.xml"/><Relationship Id="rId3" Type="http://schemas.openxmlformats.org/officeDocument/2006/relationships/slideLayout" Target="../slideLayouts/slideLayout263.xml"/><Relationship Id="rId7" Type="http://schemas.openxmlformats.org/officeDocument/2006/relationships/slideLayout" Target="../slideLayouts/slideLayout267.xml"/><Relationship Id="rId12" Type="http://schemas.openxmlformats.org/officeDocument/2006/relationships/theme" Target="../theme/theme23.xml"/><Relationship Id="rId2" Type="http://schemas.openxmlformats.org/officeDocument/2006/relationships/slideLayout" Target="../slideLayouts/slideLayout262.xml"/><Relationship Id="rId1" Type="http://schemas.openxmlformats.org/officeDocument/2006/relationships/slideLayout" Target="../slideLayouts/slideLayout261.xml"/><Relationship Id="rId6" Type="http://schemas.openxmlformats.org/officeDocument/2006/relationships/slideLayout" Target="../slideLayouts/slideLayout266.xml"/><Relationship Id="rId11" Type="http://schemas.openxmlformats.org/officeDocument/2006/relationships/slideLayout" Target="../slideLayouts/slideLayout271.xml"/><Relationship Id="rId5" Type="http://schemas.openxmlformats.org/officeDocument/2006/relationships/slideLayout" Target="../slideLayouts/slideLayout265.xml"/><Relationship Id="rId10" Type="http://schemas.openxmlformats.org/officeDocument/2006/relationships/slideLayout" Target="../slideLayouts/slideLayout270.xml"/><Relationship Id="rId4" Type="http://schemas.openxmlformats.org/officeDocument/2006/relationships/slideLayout" Target="../slideLayouts/slideLayout264.xml"/><Relationship Id="rId9" Type="http://schemas.openxmlformats.org/officeDocument/2006/relationships/slideLayout" Target="../slideLayouts/slideLayout269.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79.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12" Type="http://schemas.openxmlformats.org/officeDocument/2006/relationships/theme" Target="../theme/theme24.xml"/><Relationship Id="rId2" Type="http://schemas.openxmlformats.org/officeDocument/2006/relationships/slideLayout" Target="../slideLayouts/slideLayout273.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11" Type="http://schemas.openxmlformats.org/officeDocument/2006/relationships/slideLayout" Target="../slideLayouts/slideLayout282.xml"/><Relationship Id="rId5" Type="http://schemas.openxmlformats.org/officeDocument/2006/relationships/slideLayout" Target="../slideLayouts/slideLayout276.xml"/><Relationship Id="rId10" Type="http://schemas.openxmlformats.org/officeDocument/2006/relationships/slideLayout" Target="../slideLayouts/slideLayout281.xml"/><Relationship Id="rId4" Type="http://schemas.openxmlformats.org/officeDocument/2006/relationships/slideLayout" Target="../slideLayouts/slideLayout275.xml"/><Relationship Id="rId9" Type="http://schemas.openxmlformats.org/officeDocument/2006/relationships/slideLayout" Target="../slideLayouts/slideLayout280.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90.xml"/><Relationship Id="rId3" Type="http://schemas.openxmlformats.org/officeDocument/2006/relationships/slideLayout" Target="../slideLayouts/slideLayout285.xml"/><Relationship Id="rId7" Type="http://schemas.openxmlformats.org/officeDocument/2006/relationships/slideLayout" Target="../slideLayouts/slideLayout289.xml"/><Relationship Id="rId12" Type="http://schemas.openxmlformats.org/officeDocument/2006/relationships/theme" Target="../theme/theme25.xml"/><Relationship Id="rId2" Type="http://schemas.openxmlformats.org/officeDocument/2006/relationships/slideLayout" Target="../slideLayouts/slideLayout284.xml"/><Relationship Id="rId1" Type="http://schemas.openxmlformats.org/officeDocument/2006/relationships/slideLayout" Target="../slideLayouts/slideLayout283.xml"/><Relationship Id="rId6" Type="http://schemas.openxmlformats.org/officeDocument/2006/relationships/slideLayout" Target="../slideLayouts/slideLayout288.xml"/><Relationship Id="rId11" Type="http://schemas.openxmlformats.org/officeDocument/2006/relationships/slideLayout" Target="../slideLayouts/slideLayout293.xml"/><Relationship Id="rId5" Type="http://schemas.openxmlformats.org/officeDocument/2006/relationships/slideLayout" Target="../slideLayouts/slideLayout287.xml"/><Relationship Id="rId10" Type="http://schemas.openxmlformats.org/officeDocument/2006/relationships/slideLayout" Target="../slideLayouts/slideLayout292.xml"/><Relationship Id="rId4" Type="http://schemas.openxmlformats.org/officeDocument/2006/relationships/slideLayout" Target="../slideLayouts/slideLayout286.xml"/><Relationship Id="rId9" Type="http://schemas.openxmlformats.org/officeDocument/2006/relationships/slideLayout" Target="../slideLayouts/slideLayout291.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01.xml"/><Relationship Id="rId3" Type="http://schemas.openxmlformats.org/officeDocument/2006/relationships/slideLayout" Target="../slideLayouts/slideLayout296.xml"/><Relationship Id="rId7" Type="http://schemas.openxmlformats.org/officeDocument/2006/relationships/slideLayout" Target="../slideLayouts/slideLayout300.xml"/><Relationship Id="rId12" Type="http://schemas.openxmlformats.org/officeDocument/2006/relationships/theme" Target="../theme/theme26.xml"/><Relationship Id="rId2" Type="http://schemas.openxmlformats.org/officeDocument/2006/relationships/slideLayout" Target="../slideLayouts/slideLayout295.xml"/><Relationship Id="rId1" Type="http://schemas.openxmlformats.org/officeDocument/2006/relationships/slideLayout" Target="../slideLayouts/slideLayout294.xml"/><Relationship Id="rId6" Type="http://schemas.openxmlformats.org/officeDocument/2006/relationships/slideLayout" Target="../slideLayouts/slideLayout299.xml"/><Relationship Id="rId11" Type="http://schemas.openxmlformats.org/officeDocument/2006/relationships/slideLayout" Target="../slideLayouts/slideLayout304.xml"/><Relationship Id="rId5" Type="http://schemas.openxmlformats.org/officeDocument/2006/relationships/slideLayout" Target="../slideLayouts/slideLayout298.xml"/><Relationship Id="rId10" Type="http://schemas.openxmlformats.org/officeDocument/2006/relationships/slideLayout" Target="../slideLayouts/slideLayout303.xml"/><Relationship Id="rId4" Type="http://schemas.openxmlformats.org/officeDocument/2006/relationships/slideLayout" Target="../slideLayouts/slideLayout297.xml"/><Relationship Id="rId9" Type="http://schemas.openxmlformats.org/officeDocument/2006/relationships/slideLayout" Target="../slideLayouts/slideLayout302.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12.xml"/><Relationship Id="rId3" Type="http://schemas.openxmlformats.org/officeDocument/2006/relationships/slideLayout" Target="../slideLayouts/slideLayout307.xml"/><Relationship Id="rId7" Type="http://schemas.openxmlformats.org/officeDocument/2006/relationships/slideLayout" Target="../slideLayouts/slideLayout311.xml"/><Relationship Id="rId12" Type="http://schemas.openxmlformats.org/officeDocument/2006/relationships/theme" Target="../theme/theme27.xml"/><Relationship Id="rId2" Type="http://schemas.openxmlformats.org/officeDocument/2006/relationships/slideLayout" Target="../slideLayouts/slideLayout306.xml"/><Relationship Id="rId1" Type="http://schemas.openxmlformats.org/officeDocument/2006/relationships/slideLayout" Target="../slideLayouts/slideLayout305.xml"/><Relationship Id="rId6" Type="http://schemas.openxmlformats.org/officeDocument/2006/relationships/slideLayout" Target="../slideLayouts/slideLayout310.xml"/><Relationship Id="rId11" Type="http://schemas.openxmlformats.org/officeDocument/2006/relationships/slideLayout" Target="../slideLayouts/slideLayout315.xml"/><Relationship Id="rId5" Type="http://schemas.openxmlformats.org/officeDocument/2006/relationships/slideLayout" Target="../slideLayouts/slideLayout309.xml"/><Relationship Id="rId10" Type="http://schemas.openxmlformats.org/officeDocument/2006/relationships/slideLayout" Target="../slideLayouts/slideLayout314.xml"/><Relationship Id="rId4" Type="http://schemas.openxmlformats.org/officeDocument/2006/relationships/slideLayout" Target="../slideLayouts/slideLayout308.xml"/><Relationship Id="rId9" Type="http://schemas.openxmlformats.org/officeDocument/2006/relationships/slideLayout" Target="../slideLayouts/slideLayout313.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23.xml"/><Relationship Id="rId3" Type="http://schemas.openxmlformats.org/officeDocument/2006/relationships/slideLayout" Target="../slideLayouts/slideLayout318.xml"/><Relationship Id="rId7" Type="http://schemas.openxmlformats.org/officeDocument/2006/relationships/slideLayout" Target="../slideLayouts/slideLayout322.xml"/><Relationship Id="rId12" Type="http://schemas.openxmlformats.org/officeDocument/2006/relationships/theme" Target="../theme/theme28.xml"/><Relationship Id="rId2" Type="http://schemas.openxmlformats.org/officeDocument/2006/relationships/slideLayout" Target="../slideLayouts/slideLayout317.xml"/><Relationship Id="rId1" Type="http://schemas.openxmlformats.org/officeDocument/2006/relationships/slideLayout" Target="../slideLayouts/slideLayout316.xml"/><Relationship Id="rId6" Type="http://schemas.openxmlformats.org/officeDocument/2006/relationships/slideLayout" Target="../slideLayouts/slideLayout321.xml"/><Relationship Id="rId11" Type="http://schemas.openxmlformats.org/officeDocument/2006/relationships/slideLayout" Target="../slideLayouts/slideLayout326.xml"/><Relationship Id="rId5" Type="http://schemas.openxmlformats.org/officeDocument/2006/relationships/slideLayout" Target="../slideLayouts/slideLayout320.xml"/><Relationship Id="rId10" Type="http://schemas.openxmlformats.org/officeDocument/2006/relationships/slideLayout" Target="../slideLayouts/slideLayout325.xml"/><Relationship Id="rId4" Type="http://schemas.openxmlformats.org/officeDocument/2006/relationships/slideLayout" Target="../slideLayouts/slideLayout319.xml"/><Relationship Id="rId9" Type="http://schemas.openxmlformats.org/officeDocument/2006/relationships/slideLayout" Target="../slideLayouts/slideLayout324.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34.xml"/><Relationship Id="rId3" Type="http://schemas.openxmlformats.org/officeDocument/2006/relationships/slideLayout" Target="../slideLayouts/slideLayout329.xml"/><Relationship Id="rId7" Type="http://schemas.openxmlformats.org/officeDocument/2006/relationships/slideLayout" Target="../slideLayouts/slideLayout333.xml"/><Relationship Id="rId12" Type="http://schemas.openxmlformats.org/officeDocument/2006/relationships/theme" Target="../theme/theme29.xml"/><Relationship Id="rId2" Type="http://schemas.openxmlformats.org/officeDocument/2006/relationships/slideLayout" Target="../slideLayouts/slideLayout328.xml"/><Relationship Id="rId1" Type="http://schemas.openxmlformats.org/officeDocument/2006/relationships/slideLayout" Target="../slideLayouts/slideLayout327.xml"/><Relationship Id="rId6" Type="http://schemas.openxmlformats.org/officeDocument/2006/relationships/slideLayout" Target="../slideLayouts/slideLayout332.xml"/><Relationship Id="rId11" Type="http://schemas.openxmlformats.org/officeDocument/2006/relationships/slideLayout" Target="../slideLayouts/slideLayout337.xml"/><Relationship Id="rId5" Type="http://schemas.openxmlformats.org/officeDocument/2006/relationships/slideLayout" Target="../slideLayouts/slideLayout331.xml"/><Relationship Id="rId10" Type="http://schemas.openxmlformats.org/officeDocument/2006/relationships/slideLayout" Target="../slideLayouts/slideLayout336.xml"/><Relationship Id="rId4" Type="http://schemas.openxmlformats.org/officeDocument/2006/relationships/slideLayout" Target="../slideLayouts/slideLayout330.xml"/><Relationship Id="rId9" Type="http://schemas.openxmlformats.org/officeDocument/2006/relationships/slideLayout" Target="../slideLayouts/slideLayout335.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45.xml"/><Relationship Id="rId3" Type="http://schemas.openxmlformats.org/officeDocument/2006/relationships/slideLayout" Target="../slideLayouts/slideLayout340.xml"/><Relationship Id="rId7" Type="http://schemas.openxmlformats.org/officeDocument/2006/relationships/slideLayout" Target="../slideLayouts/slideLayout344.xml"/><Relationship Id="rId12" Type="http://schemas.openxmlformats.org/officeDocument/2006/relationships/theme" Target="../theme/theme30.xml"/><Relationship Id="rId2" Type="http://schemas.openxmlformats.org/officeDocument/2006/relationships/slideLayout" Target="../slideLayouts/slideLayout339.xml"/><Relationship Id="rId1" Type="http://schemas.openxmlformats.org/officeDocument/2006/relationships/slideLayout" Target="../slideLayouts/slideLayout338.xml"/><Relationship Id="rId6" Type="http://schemas.openxmlformats.org/officeDocument/2006/relationships/slideLayout" Target="../slideLayouts/slideLayout343.xml"/><Relationship Id="rId11" Type="http://schemas.openxmlformats.org/officeDocument/2006/relationships/slideLayout" Target="../slideLayouts/slideLayout348.xml"/><Relationship Id="rId5" Type="http://schemas.openxmlformats.org/officeDocument/2006/relationships/slideLayout" Target="../slideLayouts/slideLayout342.xml"/><Relationship Id="rId10" Type="http://schemas.openxmlformats.org/officeDocument/2006/relationships/slideLayout" Target="../slideLayouts/slideLayout347.xml"/><Relationship Id="rId4" Type="http://schemas.openxmlformats.org/officeDocument/2006/relationships/slideLayout" Target="../slideLayouts/slideLayout341.xml"/><Relationship Id="rId9" Type="http://schemas.openxmlformats.org/officeDocument/2006/relationships/slideLayout" Target="../slideLayouts/slideLayout346.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356.xml"/><Relationship Id="rId3" Type="http://schemas.openxmlformats.org/officeDocument/2006/relationships/slideLayout" Target="../slideLayouts/slideLayout351.xml"/><Relationship Id="rId7" Type="http://schemas.openxmlformats.org/officeDocument/2006/relationships/slideLayout" Target="../slideLayouts/slideLayout355.xml"/><Relationship Id="rId12" Type="http://schemas.openxmlformats.org/officeDocument/2006/relationships/theme" Target="../theme/theme31.xml"/><Relationship Id="rId2" Type="http://schemas.openxmlformats.org/officeDocument/2006/relationships/slideLayout" Target="../slideLayouts/slideLayout350.xml"/><Relationship Id="rId1" Type="http://schemas.openxmlformats.org/officeDocument/2006/relationships/slideLayout" Target="../slideLayouts/slideLayout349.xml"/><Relationship Id="rId6" Type="http://schemas.openxmlformats.org/officeDocument/2006/relationships/slideLayout" Target="../slideLayouts/slideLayout354.xml"/><Relationship Id="rId11" Type="http://schemas.openxmlformats.org/officeDocument/2006/relationships/slideLayout" Target="../slideLayouts/slideLayout359.xml"/><Relationship Id="rId5" Type="http://schemas.openxmlformats.org/officeDocument/2006/relationships/slideLayout" Target="../slideLayouts/slideLayout353.xml"/><Relationship Id="rId10" Type="http://schemas.openxmlformats.org/officeDocument/2006/relationships/slideLayout" Target="../slideLayouts/slideLayout358.xml"/><Relationship Id="rId4" Type="http://schemas.openxmlformats.org/officeDocument/2006/relationships/slideLayout" Target="../slideLayouts/slideLayout352.xml"/><Relationship Id="rId9" Type="http://schemas.openxmlformats.org/officeDocument/2006/relationships/slideLayout" Target="../slideLayouts/slideLayout357.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367.xml"/><Relationship Id="rId3" Type="http://schemas.openxmlformats.org/officeDocument/2006/relationships/slideLayout" Target="../slideLayouts/slideLayout362.xml"/><Relationship Id="rId7" Type="http://schemas.openxmlformats.org/officeDocument/2006/relationships/slideLayout" Target="../slideLayouts/slideLayout366.xml"/><Relationship Id="rId12" Type="http://schemas.openxmlformats.org/officeDocument/2006/relationships/theme" Target="../theme/theme32.xml"/><Relationship Id="rId2" Type="http://schemas.openxmlformats.org/officeDocument/2006/relationships/slideLayout" Target="../slideLayouts/slideLayout361.xml"/><Relationship Id="rId1" Type="http://schemas.openxmlformats.org/officeDocument/2006/relationships/slideLayout" Target="../slideLayouts/slideLayout360.xml"/><Relationship Id="rId6" Type="http://schemas.openxmlformats.org/officeDocument/2006/relationships/slideLayout" Target="../slideLayouts/slideLayout365.xml"/><Relationship Id="rId11" Type="http://schemas.openxmlformats.org/officeDocument/2006/relationships/slideLayout" Target="../slideLayouts/slideLayout370.xml"/><Relationship Id="rId5" Type="http://schemas.openxmlformats.org/officeDocument/2006/relationships/slideLayout" Target="../slideLayouts/slideLayout364.xml"/><Relationship Id="rId10" Type="http://schemas.openxmlformats.org/officeDocument/2006/relationships/slideLayout" Target="../slideLayouts/slideLayout369.xml"/><Relationship Id="rId4" Type="http://schemas.openxmlformats.org/officeDocument/2006/relationships/slideLayout" Target="../slideLayouts/slideLayout363.xml"/><Relationship Id="rId9" Type="http://schemas.openxmlformats.org/officeDocument/2006/relationships/slideLayout" Target="../slideLayouts/slideLayout368.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378.xml"/><Relationship Id="rId3" Type="http://schemas.openxmlformats.org/officeDocument/2006/relationships/slideLayout" Target="../slideLayouts/slideLayout373.xml"/><Relationship Id="rId7" Type="http://schemas.openxmlformats.org/officeDocument/2006/relationships/slideLayout" Target="../slideLayouts/slideLayout377.xml"/><Relationship Id="rId12" Type="http://schemas.openxmlformats.org/officeDocument/2006/relationships/theme" Target="../theme/theme33.xml"/><Relationship Id="rId2" Type="http://schemas.openxmlformats.org/officeDocument/2006/relationships/slideLayout" Target="../slideLayouts/slideLayout372.xml"/><Relationship Id="rId1" Type="http://schemas.openxmlformats.org/officeDocument/2006/relationships/slideLayout" Target="../slideLayouts/slideLayout371.xml"/><Relationship Id="rId6" Type="http://schemas.openxmlformats.org/officeDocument/2006/relationships/slideLayout" Target="../slideLayouts/slideLayout376.xml"/><Relationship Id="rId11" Type="http://schemas.openxmlformats.org/officeDocument/2006/relationships/slideLayout" Target="../slideLayouts/slideLayout381.xml"/><Relationship Id="rId5" Type="http://schemas.openxmlformats.org/officeDocument/2006/relationships/slideLayout" Target="../slideLayouts/slideLayout375.xml"/><Relationship Id="rId10" Type="http://schemas.openxmlformats.org/officeDocument/2006/relationships/slideLayout" Target="../slideLayouts/slideLayout380.xml"/><Relationship Id="rId4" Type="http://schemas.openxmlformats.org/officeDocument/2006/relationships/slideLayout" Target="../slideLayouts/slideLayout374.xml"/><Relationship Id="rId9" Type="http://schemas.openxmlformats.org/officeDocument/2006/relationships/slideLayout" Target="../slideLayouts/slideLayout379.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389.xml"/><Relationship Id="rId3" Type="http://schemas.openxmlformats.org/officeDocument/2006/relationships/slideLayout" Target="../slideLayouts/slideLayout384.xml"/><Relationship Id="rId7" Type="http://schemas.openxmlformats.org/officeDocument/2006/relationships/slideLayout" Target="../slideLayouts/slideLayout388.xml"/><Relationship Id="rId12" Type="http://schemas.openxmlformats.org/officeDocument/2006/relationships/theme" Target="../theme/theme34.xml"/><Relationship Id="rId2" Type="http://schemas.openxmlformats.org/officeDocument/2006/relationships/slideLayout" Target="../slideLayouts/slideLayout383.xml"/><Relationship Id="rId1" Type="http://schemas.openxmlformats.org/officeDocument/2006/relationships/slideLayout" Target="../slideLayouts/slideLayout382.xml"/><Relationship Id="rId6" Type="http://schemas.openxmlformats.org/officeDocument/2006/relationships/slideLayout" Target="../slideLayouts/slideLayout387.xml"/><Relationship Id="rId11" Type="http://schemas.openxmlformats.org/officeDocument/2006/relationships/slideLayout" Target="../slideLayouts/slideLayout392.xml"/><Relationship Id="rId5" Type="http://schemas.openxmlformats.org/officeDocument/2006/relationships/slideLayout" Target="../slideLayouts/slideLayout386.xml"/><Relationship Id="rId10" Type="http://schemas.openxmlformats.org/officeDocument/2006/relationships/slideLayout" Target="../slideLayouts/slideLayout391.xml"/><Relationship Id="rId4" Type="http://schemas.openxmlformats.org/officeDocument/2006/relationships/slideLayout" Target="../slideLayouts/slideLayout385.xml"/><Relationship Id="rId9" Type="http://schemas.openxmlformats.org/officeDocument/2006/relationships/slideLayout" Target="../slideLayouts/slideLayout390.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400.xml"/><Relationship Id="rId3" Type="http://schemas.openxmlformats.org/officeDocument/2006/relationships/slideLayout" Target="../slideLayouts/slideLayout395.xml"/><Relationship Id="rId7" Type="http://schemas.openxmlformats.org/officeDocument/2006/relationships/slideLayout" Target="../slideLayouts/slideLayout399.xml"/><Relationship Id="rId12" Type="http://schemas.openxmlformats.org/officeDocument/2006/relationships/theme" Target="../theme/theme35.xml"/><Relationship Id="rId2" Type="http://schemas.openxmlformats.org/officeDocument/2006/relationships/slideLayout" Target="../slideLayouts/slideLayout394.xml"/><Relationship Id="rId1" Type="http://schemas.openxmlformats.org/officeDocument/2006/relationships/slideLayout" Target="../slideLayouts/slideLayout393.xml"/><Relationship Id="rId6" Type="http://schemas.openxmlformats.org/officeDocument/2006/relationships/slideLayout" Target="../slideLayouts/slideLayout398.xml"/><Relationship Id="rId11" Type="http://schemas.openxmlformats.org/officeDocument/2006/relationships/slideLayout" Target="../slideLayouts/slideLayout403.xml"/><Relationship Id="rId5" Type="http://schemas.openxmlformats.org/officeDocument/2006/relationships/slideLayout" Target="../slideLayouts/slideLayout397.xml"/><Relationship Id="rId10" Type="http://schemas.openxmlformats.org/officeDocument/2006/relationships/slideLayout" Target="../slideLayouts/slideLayout402.xml"/><Relationship Id="rId4" Type="http://schemas.openxmlformats.org/officeDocument/2006/relationships/slideLayout" Target="../slideLayouts/slideLayout396.xml"/><Relationship Id="rId9" Type="http://schemas.openxmlformats.org/officeDocument/2006/relationships/slideLayout" Target="../slideLayouts/slideLayout401.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411.xml"/><Relationship Id="rId3" Type="http://schemas.openxmlformats.org/officeDocument/2006/relationships/slideLayout" Target="../slideLayouts/slideLayout406.xml"/><Relationship Id="rId7" Type="http://schemas.openxmlformats.org/officeDocument/2006/relationships/slideLayout" Target="../slideLayouts/slideLayout410.xml"/><Relationship Id="rId12" Type="http://schemas.openxmlformats.org/officeDocument/2006/relationships/theme" Target="../theme/theme36.xml"/><Relationship Id="rId2" Type="http://schemas.openxmlformats.org/officeDocument/2006/relationships/slideLayout" Target="../slideLayouts/slideLayout405.xml"/><Relationship Id="rId1" Type="http://schemas.openxmlformats.org/officeDocument/2006/relationships/slideLayout" Target="../slideLayouts/slideLayout404.xml"/><Relationship Id="rId6" Type="http://schemas.openxmlformats.org/officeDocument/2006/relationships/slideLayout" Target="../slideLayouts/slideLayout409.xml"/><Relationship Id="rId11" Type="http://schemas.openxmlformats.org/officeDocument/2006/relationships/slideLayout" Target="../slideLayouts/slideLayout414.xml"/><Relationship Id="rId5" Type="http://schemas.openxmlformats.org/officeDocument/2006/relationships/slideLayout" Target="../slideLayouts/slideLayout408.xml"/><Relationship Id="rId10" Type="http://schemas.openxmlformats.org/officeDocument/2006/relationships/slideLayout" Target="../slideLayouts/slideLayout413.xml"/><Relationship Id="rId4" Type="http://schemas.openxmlformats.org/officeDocument/2006/relationships/slideLayout" Target="../slideLayouts/slideLayout407.xml"/><Relationship Id="rId9" Type="http://schemas.openxmlformats.org/officeDocument/2006/relationships/slideLayout" Target="../slideLayouts/slideLayout412.xml"/></Relationships>
</file>

<file path=ppt/slideMasters/_rels/slideMaster37.xml.rels><?xml version="1.0" encoding="UTF-8" standalone="yes"?>
<Relationships xmlns="http://schemas.openxmlformats.org/package/2006/relationships"><Relationship Id="rId8" Type="http://schemas.openxmlformats.org/officeDocument/2006/relationships/slideLayout" Target="../slideLayouts/slideLayout422.xml"/><Relationship Id="rId3" Type="http://schemas.openxmlformats.org/officeDocument/2006/relationships/slideLayout" Target="../slideLayouts/slideLayout417.xml"/><Relationship Id="rId7" Type="http://schemas.openxmlformats.org/officeDocument/2006/relationships/slideLayout" Target="../slideLayouts/slideLayout421.xml"/><Relationship Id="rId12" Type="http://schemas.openxmlformats.org/officeDocument/2006/relationships/theme" Target="../theme/theme37.xml"/><Relationship Id="rId2" Type="http://schemas.openxmlformats.org/officeDocument/2006/relationships/slideLayout" Target="../slideLayouts/slideLayout416.xml"/><Relationship Id="rId1" Type="http://schemas.openxmlformats.org/officeDocument/2006/relationships/slideLayout" Target="../slideLayouts/slideLayout415.xml"/><Relationship Id="rId6" Type="http://schemas.openxmlformats.org/officeDocument/2006/relationships/slideLayout" Target="../slideLayouts/slideLayout420.xml"/><Relationship Id="rId11" Type="http://schemas.openxmlformats.org/officeDocument/2006/relationships/slideLayout" Target="../slideLayouts/slideLayout425.xml"/><Relationship Id="rId5" Type="http://schemas.openxmlformats.org/officeDocument/2006/relationships/slideLayout" Target="../slideLayouts/slideLayout419.xml"/><Relationship Id="rId10" Type="http://schemas.openxmlformats.org/officeDocument/2006/relationships/slideLayout" Target="../slideLayouts/slideLayout424.xml"/><Relationship Id="rId4" Type="http://schemas.openxmlformats.org/officeDocument/2006/relationships/slideLayout" Target="../slideLayouts/slideLayout418.xml"/><Relationship Id="rId9" Type="http://schemas.openxmlformats.org/officeDocument/2006/relationships/slideLayout" Target="../slideLayouts/slideLayout423.xml"/></Relationships>
</file>

<file path=ppt/slideMasters/_rels/slideMaster38.xml.rels><?xml version="1.0" encoding="UTF-8" standalone="yes"?>
<Relationships xmlns="http://schemas.openxmlformats.org/package/2006/relationships"><Relationship Id="rId8" Type="http://schemas.openxmlformats.org/officeDocument/2006/relationships/slideLayout" Target="../slideLayouts/slideLayout433.xml"/><Relationship Id="rId3" Type="http://schemas.openxmlformats.org/officeDocument/2006/relationships/slideLayout" Target="../slideLayouts/slideLayout428.xml"/><Relationship Id="rId7" Type="http://schemas.openxmlformats.org/officeDocument/2006/relationships/slideLayout" Target="../slideLayouts/slideLayout432.xml"/><Relationship Id="rId12" Type="http://schemas.openxmlformats.org/officeDocument/2006/relationships/theme" Target="../theme/theme38.xml"/><Relationship Id="rId2" Type="http://schemas.openxmlformats.org/officeDocument/2006/relationships/slideLayout" Target="../slideLayouts/slideLayout427.xml"/><Relationship Id="rId1" Type="http://schemas.openxmlformats.org/officeDocument/2006/relationships/slideLayout" Target="../slideLayouts/slideLayout426.xml"/><Relationship Id="rId6" Type="http://schemas.openxmlformats.org/officeDocument/2006/relationships/slideLayout" Target="../slideLayouts/slideLayout431.xml"/><Relationship Id="rId11" Type="http://schemas.openxmlformats.org/officeDocument/2006/relationships/slideLayout" Target="../slideLayouts/slideLayout436.xml"/><Relationship Id="rId5" Type="http://schemas.openxmlformats.org/officeDocument/2006/relationships/slideLayout" Target="../slideLayouts/slideLayout430.xml"/><Relationship Id="rId10" Type="http://schemas.openxmlformats.org/officeDocument/2006/relationships/slideLayout" Target="../slideLayouts/slideLayout435.xml"/><Relationship Id="rId4" Type="http://schemas.openxmlformats.org/officeDocument/2006/relationships/slideLayout" Target="../slideLayouts/slideLayout429.xml"/><Relationship Id="rId9" Type="http://schemas.openxmlformats.org/officeDocument/2006/relationships/slideLayout" Target="../slideLayouts/slideLayout434.xml"/></Relationships>
</file>

<file path=ppt/slideMasters/_rels/slideMaster39.xml.rels><?xml version="1.0" encoding="UTF-8" standalone="yes"?>
<Relationships xmlns="http://schemas.openxmlformats.org/package/2006/relationships"><Relationship Id="rId8" Type="http://schemas.openxmlformats.org/officeDocument/2006/relationships/slideLayout" Target="../slideLayouts/slideLayout444.xml"/><Relationship Id="rId3" Type="http://schemas.openxmlformats.org/officeDocument/2006/relationships/slideLayout" Target="../slideLayouts/slideLayout439.xml"/><Relationship Id="rId7" Type="http://schemas.openxmlformats.org/officeDocument/2006/relationships/slideLayout" Target="../slideLayouts/slideLayout443.xml"/><Relationship Id="rId12" Type="http://schemas.openxmlformats.org/officeDocument/2006/relationships/theme" Target="../theme/theme39.xml"/><Relationship Id="rId2" Type="http://schemas.openxmlformats.org/officeDocument/2006/relationships/slideLayout" Target="../slideLayouts/slideLayout438.xml"/><Relationship Id="rId1" Type="http://schemas.openxmlformats.org/officeDocument/2006/relationships/slideLayout" Target="../slideLayouts/slideLayout437.xml"/><Relationship Id="rId6" Type="http://schemas.openxmlformats.org/officeDocument/2006/relationships/slideLayout" Target="../slideLayouts/slideLayout442.xml"/><Relationship Id="rId11" Type="http://schemas.openxmlformats.org/officeDocument/2006/relationships/slideLayout" Target="../slideLayouts/slideLayout447.xml"/><Relationship Id="rId5" Type="http://schemas.openxmlformats.org/officeDocument/2006/relationships/slideLayout" Target="../slideLayouts/slideLayout441.xml"/><Relationship Id="rId10" Type="http://schemas.openxmlformats.org/officeDocument/2006/relationships/slideLayout" Target="../slideLayouts/slideLayout446.xml"/><Relationship Id="rId4" Type="http://schemas.openxmlformats.org/officeDocument/2006/relationships/slideLayout" Target="../slideLayouts/slideLayout440.xml"/><Relationship Id="rId9" Type="http://schemas.openxmlformats.org/officeDocument/2006/relationships/slideLayout" Target="../slideLayouts/slideLayout445.xml"/></Relationships>
</file>

<file path=ppt/slideMasters/_rels/slideMaster40.xml.rels><?xml version="1.0" encoding="UTF-8" standalone="yes"?>
<Relationships xmlns="http://schemas.openxmlformats.org/package/2006/relationships"><Relationship Id="rId8" Type="http://schemas.openxmlformats.org/officeDocument/2006/relationships/slideLayout" Target="../slideLayouts/slideLayout455.xml"/><Relationship Id="rId3" Type="http://schemas.openxmlformats.org/officeDocument/2006/relationships/slideLayout" Target="../slideLayouts/slideLayout450.xml"/><Relationship Id="rId7" Type="http://schemas.openxmlformats.org/officeDocument/2006/relationships/slideLayout" Target="../slideLayouts/slideLayout454.xml"/><Relationship Id="rId12" Type="http://schemas.openxmlformats.org/officeDocument/2006/relationships/theme" Target="../theme/theme40.xml"/><Relationship Id="rId2" Type="http://schemas.openxmlformats.org/officeDocument/2006/relationships/slideLayout" Target="../slideLayouts/slideLayout449.xml"/><Relationship Id="rId1" Type="http://schemas.openxmlformats.org/officeDocument/2006/relationships/slideLayout" Target="../slideLayouts/slideLayout448.xml"/><Relationship Id="rId6" Type="http://schemas.openxmlformats.org/officeDocument/2006/relationships/slideLayout" Target="../slideLayouts/slideLayout453.xml"/><Relationship Id="rId11" Type="http://schemas.openxmlformats.org/officeDocument/2006/relationships/slideLayout" Target="../slideLayouts/slideLayout458.xml"/><Relationship Id="rId5" Type="http://schemas.openxmlformats.org/officeDocument/2006/relationships/slideLayout" Target="../slideLayouts/slideLayout452.xml"/><Relationship Id="rId10" Type="http://schemas.openxmlformats.org/officeDocument/2006/relationships/slideLayout" Target="../slideLayouts/slideLayout457.xml"/><Relationship Id="rId4" Type="http://schemas.openxmlformats.org/officeDocument/2006/relationships/slideLayout" Target="../slideLayouts/slideLayout451.xml"/><Relationship Id="rId9" Type="http://schemas.openxmlformats.org/officeDocument/2006/relationships/slideLayout" Target="../slideLayouts/slideLayout456.xml"/></Relationships>
</file>

<file path=ppt/slideMasters/_rels/slideMaster41.xml.rels><?xml version="1.0" encoding="UTF-8" standalone="yes"?>
<Relationships xmlns="http://schemas.openxmlformats.org/package/2006/relationships"><Relationship Id="rId8" Type="http://schemas.openxmlformats.org/officeDocument/2006/relationships/slideLayout" Target="../slideLayouts/slideLayout466.xml"/><Relationship Id="rId3" Type="http://schemas.openxmlformats.org/officeDocument/2006/relationships/slideLayout" Target="../slideLayouts/slideLayout461.xml"/><Relationship Id="rId7" Type="http://schemas.openxmlformats.org/officeDocument/2006/relationships/slideLayout" Target="../slideLayouts/slideLayout465.xml"/><Relationship Id="rId12" Type="http://schemas.openxmlformats.org/officeDocument/2006/relationships/theme" Target="../theme/theme41.xml"/><Relationship Id="rId2" Type="http://schemas.openxmlformats.org/officeDocument/2006/relationships/slideLayout" Target="../slideLayouts/slideLayout460.xml"/><Relationship Id="rId1" Type="http://schemas.openxmlformats.org/officeDocument/2006/relationships/slideLayout" Target="../slideLayouts/slideLayout459.xml"/><Relationship Id="rId6" Type="http://schemas.openxmlformats.org/officeDocument/2006/relationships/slideLayout" Target="../slideLayouts/slideLayout464.xml"/><Relationship Id="rId11" Type="http://schemas.openxmlformats.org/officeDocument/2006/relationships/slideLayout" Target="../slideLayouts/slideLayout469.xml"/><Relationship Id="rId5" Type="http://schemas.openxmlformats.org/officeDocument/2006/relationships/slideLayout" Target="../slideLayouts/slideLayout463.xml"/><Relationship Id="rId10" Type="http://schemas.openxmlformats.org/officeDocument/2006/relationships/slideLayout" Target="../slideLayouts/slideLayout468.xml"/><Relationship Id="rId4" Type="http://schemas.openxmlformats.org/officeDocument/2006/relationships/slideLayout" Target="../slideLayouts/slideLayout462.xml"/><Relationship Id="rId9" Type="http://schemas.openxmlformats.org/officeDocument/2006/relationships/slideLayout" Target="../slideLayouts/slideLayout467.xml"/></Relationships>
</file>

<file path=ppt/slideMasters/_rels/slideMaster42.xml.rels><?xml version="1.0" encoding="UTF-8" standalone="yes"?>
<Relationships xmlns="http://schemas.openxmlformats.org/package/2006/relationships"><Relationship Id="rId8" Type="http://schemas.openxmlformats.org/officeDocument/2006/relationships/slideLayout" Target="../slideLayouts/slideLayout477.xml"/><Relationship Id="rId3" Type="http://schemas.openxmlformats.org/officeDocument/2006/relationships/slideLayout" Target="../slideLayouts/slideLayout472.xml"/><Relationship Id="rId7" Type="http://schemas.openxmlformats.org/officeDocument/2006/relationships/slideLayout" Target="../slideLayouts/slideLayout476.xml"/><Relationship Id="rId12" Type="http://schemas.openxmlformats.org/officeDocument/2006/relationships/theme" Target="../theme/theme42.xml"/><Relationship Id="rId2" Type="http://schemas.openxmlformats.org/officeDocument/2006/relationships/slideLayout" Target="../slideLayouts/slideLayout471.xml"/><Relationship Id="rId1" Type="http://schemas.openxmlformats.org/officeDocument/2006/relationships/slideLayout" Target="../slideLayouts/slideLayout470.xml"/><Relationship Id="rId6" Type="http://schemas.openxmlformats.org/officeDocument/2006/relationships/slideLayout" Target="../slideLayouts/slideLayout475.xml"/><Relationship Id="rId11" Type="http://schemas.openxmlformats.org/officeDocument/2006/relationships/slideLayout" Target="../slideLayouts/slideLayout480.xml"/><Relationship Id="rId5" Type="http://schemas.openxmlformats.org/officeDocument/2006/relationships/slideLayout" Target="../slideLayouts/slideLayout474.xml"/><Relationship Id="rId10" Type="http://schemas.openxmlformats.org/officeDocument/2006/relationships/slideLayout" Target="../slideLayouts/slideLayout479.xml"/><Relationship Id="rId4" Type="http://schemas.openxmlformats.org/officeDocument/2006/relationships/slideLayout" Target="../slideLayouts/slideLayout473.xml"/><Relationship Id="rId9" Type="http://schemas.openxmlformats.org/officeDocument/2006/relationships/slideLayout" Target="../slideLayouts/slideLayout478.xml"/></Relationships>
</file>

<file path=ppt/slideMasters/_rels/slideMaster43.xml.rels><?xml version="1.0" encoding="UTF-8" standalone="yes"?>
<Relationships xmlns="http://schemas.openxmlformats.org/package/2006/relationships"><Relationship Id="rId8" Type="http://schemas.openxmlformats.org/officeDocument/2006/relationships/slideLayout" Target="../slideLayouts/slideLayout488.xml"/><Relationship Id="rId3" Type="http://schemas.openxmlformats.org/officeDocument/2006/relationships/slideLayout" Target="../slideLayouts/slideLayout483.xml"/><Relationship Id="rId7" Type="http://schemas.openxmlformats.org/officeDocument/2006/relationships/slideLayout" Target="../slideLayouts/slideLayout487.xml"/><Relationship Id="rId12" Type="http://schemas.openxmlformats.org/officeDocument/2006/relationships/theme" Target="../theme/theme43.xml"/><Relationship Id="rId2" Type="http://schemas.openxmlformats.org/officeDocument/2006/relationships/slideLayout" Target="../slideLayouts/slideLayout482.xml"/><Relationship Id="rId1" Type="http://schemas.openxmlformats.org/officeDocument/2006/relationships/slideLayout" Target="../slideLayouts/slideLayout481.xml"/><Relationship Id="rId6" Type="http://schemas.openxmlformats.org/officeDocument/2006/relationships/slideLayout" Target="../slideLayouts/slideLayout486.xml"/><Relationship Id="rId11" Type="http://schemas.openxmlformats.org/officeDocument/2006/relationships/slideLayout" Target="../slideLayouts/slideLayout491.xml"/><Relationship Id="rId5" Type="http://schemas.openxmlformats.org/officeDocument/2006/relationships/slideLayout" Target="../slideLayouts/slideLayout485.xml"/><Relationship Id="rId10" Type="http://schemas.openxmlformats.org/officeDocument/2006/relationships/slideLayout" Target="../slideLayouts/slideLayout490.xml"/><Relationship Id="rId4" Type="http://schemas.openxmlformats.org/officeDocument/2006/relationships/slideLayout" Target="../slideLayouts/slideLayout484.xml"/><Relationship Id="rId9" Type="http://schemas.openxmlformats.org/officeDocument/2006/relationships/slideLayout" Target="../slideLayouts/slideLayout489.xml"/></Relationships>
</file>

<file path=ppt/slideMasters/_rels/slideMaster44.xml.rels><?xml version="1.0" encoding="UTF-8" standalone="yes"?>
<Relationships xmlns="http://schemas.openxmlformats.org/package/2006/relationships"><Relationship Id="rId8" Type="http://schemas.openxmlformats.org/officeDocument/2006/relationships/slideLayout" Target="../slideLayouts/slideLayout499.xml"/><Relationship Id="rId3" Type="http://schemas.openxmlformats.org/officeDocument/2006/relationships/slideLayout" Target="../slideLayouts/slideLayout494.xml"/><Relationship Id="rId7" Type="http://schemas.openxmlformats.org/officeDocument/2006/relationships/slideLayout" Target="../slideLayouts/slideLayout498.xml"/><Relationship Id="rId12" Type="http://schemas.openxmlformats.org/officeDocument/2006/relationships/theme" Target="../theme/theme44.xml"/><Relationship Id="rId2" Type="http://schemas.openxmlformats.org/officeDocument/2006/relationships/slideLayout" Target="../slideLayouts/slideLayout493.xml"/><Relationship Id="rId1" Type="http://schemas.openxmlformats.org/officeDocument/2006/relationships/slideLayout" Target="../slideLayouts/slideLayout492.xml"/><Relationship Id="rId6" Type="http://schemas.openxmlformats.org/officeDocument/2006/relationships/slideLayout" Target="../slideLayouts/slideLayout497.xml"/><Relationship Id="rId11" Type="http://schemas.openxmlformats.org/officeDocument/2006/relationships/slideLayout" Target="../slideLayouts/slideLayout502.xml"/><Relationship Id="rId5" Type="http://schemas.openxmlformats.org/officeDocument/2006/relationships/slideLayout" Target="../slideLayouts/slideLayout496.xml"/><Relationship Id="rId10" Type="http://schemas.openxmlformats.org/officeDocument/2006/relationships/slideLayout" Target="../slideLayouts/slideLayout501.xml"/><Relationship Id="rId4" Type="http://schemas.openxmlformats.org/officeDocument/2006/relationships/slideLayout" Target="../slideLayouts/slideLayout495.xml"/><Relationship Id="rId9" Type="http://schemas.openxmlformats.org/officeDocument/2006/relationships/slideLayout" Target="../slideLayouts/slideLayout500.xml"/></Relationships>
</file>

<file path=ppt/slideMasters/_rels/slideMaster45.xml.rels><?xml version="1.0" encoding="UTF-8" standalone="yes"?>
<Relationships xmlns="http://schemas.openxmlformats.org/package/2006/relationships"><Relationship Id="rId8" Type="http://schemas.openxmlformats.org/officeDocument/2006/relationships/slideLayout" Target="../slideLayouts/slideLayout510.xml"/><Relationship Id="rId3" Type="http://schemas.openxmlformats.org/officeDocument/2006/relationships/slideLayout" Target="../slideLayouts/slideLayout505.xml"/><Relationship Id="rId7" Type="http://schemas.openxmlformats.org/officeDocument/2006/relationships/slideLayout" Target="../slideLayouts/slideLayout509.xml"/><Relationship Id="rId12" Type="http://schemas.openxmlformats.org/officeDocument/2006/relationships/theme" Target="../theme/theme45.xml"/><Relationship Id="rId2" Type="http://schemas.openxmlformats.org/officeDocument/2006/relationships/slideLayout" Target="../slideLayouts/slideLayout504.xml"/><Relationship Id="rId1" Type="http://schemas.openxmlformats.org/officeDocument/2006/relationships/slideLayout" Target="../slideLayouts/slideLayout503.xml"/><Relationship Id="rId6" Type="http://schemas.openxmlformats.org/officeDocument/2006/relationships/slideLayout" Target="../slideLayouts/slideLayout508.xml"/><Relationship Id="rId11" Type="http://schemas.openxmlformats.org/officeDocument/2006/relationships/slideLayout" Target="../slideLayouts/slideLayout513.xml"/><Relationship Id="rId5" Type="http://schemas.openxmlformats.org/officeDocument/2006/relationships/slideLayout" Target="../slideLayouts/slideLayout507.xml"/><Relationship Id="rId10" Type="http://schemas.openxmlformats.org/officeDocument/2006/relationships/slideLayout" Target="../slideLayouts/slideLayout512.xml"/><Relationship Id="rId4" Type="http://schemas.openxmlformats.org/officeDocument/2006/relationships/slideLayout" Target="../slideLayouts/slideLayout506.xml"/><Relationship Id="rId9" Type="http://schemas.openxmlformats.org/officeDocument/2006/relationships/slideLayout" Target="../slideLayouts/slideLayout511.xml"/></Relationships>
</file>

<file path=ppt/slideMasters/_rels/slideMaster46.xml.rels><?xml version="1.0" encoding="UTF-8" standalone="yes"?>
<Relationships xmlns="http://schemas.openxmlformats.org/package/2006/relationships"><Relationship Id="rId8" Type="http://schemas.openxmlformats.org/officeDocument/2006/relationships/slideLayout" Target="../slideLayouts/slideLayout521.xml"/><Relationship Id="rId3" Type="http://schemas.openxmlformats.org/officeDocument/2006/relationships/slideLayout" Target="../slideLayouts/slideLayout516.xml"/><Relationship Id="rId7" Type="http://schemas.openxmlformats.org/officeDocument/2006/relationships/slideLayout" Target="../slideLayouts/slideLayout520.xml"/><Relationship Id="rId12" Type="http://schemas.openxmlformats.org/officeDocument/2006/relationships/theme" Target="../theme/theme46.xml"/><Relationship Id="rId2" Type="http://schemas.openxmlformats.org/officeDocument/2006/relationships/slideLayout" Target="../slideLayouts/slideLayout515.xml"/><Relationship Id="rId1" Type="http://schemas.openxmlformats.org/officeDocument/2006/relationships/slideLayout" Target="../slideLayouts/slideLayout514.xml"/><Relationship Id="rId6" Type="http://schemas.openxmlformats.org/officeDocument/2006/relationships/slideLayout" Target="../slideLayouts/slideLayout519.xml"/><Relationship Id="rId11" Type="http://schemas.openxmlformats.org/officeDocument/2006/relationships/slideLayout" Target="../slideLayouts/slideLayout524.xml"/><Relationship Id="rId5" Type="http://schemas.openxmlformats.org/officeDocument/2006/relationships/slideLayout" Target="../slideLayouts/slideLayout518.xml"/><Relationship Id="rId10" Type="http://schemas.openxmlformats.org/officeDocument/2006/relationships/slideLayout" Target="../slideLayouts/slideLayout523.xml"/><Relationship Id="rId4" Type="http://schemas.openxmlformats.org/officeDocument/2006/relationships/slideLayout" Target="../slideLayouts/slideLayout517.xml"/><Relationship Id="rId9" Type="http://schemas.openxmlformats.org/officeDocument/2006/relationships/slideLayout" Target="../slideLayouts/slideLayout522.xml"/></Relationships>
</file>

<file path=ppt/slideMasters/_rels/slideMaster47.xml.rels><?xml version="1.0" encoding="UTF-8" standalone="yes"?>
<Relationships xmlns="http://schemas.openxmlformats.org/package/2006/relationships"><Relationship Id="rId8" Type="http://schemas.openxmlformats.org/officeDocument/2006/relationships/slideLayout" Target="../slideLayouts/slideLayout532.xml"/><Relationship Id="rId3" Type="http://schemas.openxmlformats.org/officeDocument/2006/relationships/slideLayout" Target="../slideLayouts/slideLayout527.xml"/><Relationship Id="rId7" Type="http://schemas.openxmlformats.org/officeDocument/2006/relationships/slideLayout" Target="../slideLayouts/slideLayout531.xml"/><Relationship Id="rId12" Type="http://schemas.openxmlformats.org/officeDocument/2006/relationships/theme" Target="../theme/theme47.xml"/><Relationship Id="rId2" Type="http://schemas.openxmlformats.org/officeDocument/2006/relationships/slideLayout" Target="../slideLayouts/slideLayout526.xml"/><Relationship Id="rId1" Type="http://schemas.openxmlformats.org/officeDocument/2006/relationships/slideLayout" Target="../slideLayouts/slideLayout525.xml"/><Relationship Id="rId6" Type="http://schemas.openxmlformats.org/officeDocument/2006/relationships/slideLayout" Target="../slideLayouts/slideLayout530.xml"/><Relationship Id="rId11" Type="http://schemas.openxmlformats.org/officeDocument/2006/relationships/slideLayout" Target="../slideLayouts/slideLayout535.xml"/><Relationship Id="rId5" Type="http://schemas.openxmlformats.org/officeDocument/2006/relationships/slideLayout" Target="../slideLayouts/slideLayout529.xml"/><Relationship Id="rId10" Type="http://schemas.openxmlformats.org/officeDocument/2006/relationships/slideLayout" Target="../slideLayouts/slideLayout534.xml"/><Relationship Id="rId4" Type="http://schemas.openxmlformats.org/officeDocument/2006/relationships/slideLayout" Target="../slideLayouts/slideLayout528.xml"/><Relationship Id="rId9" Type="http://schemas.openxmlformats.org/officeDocument/2006/relationships/slideLayout" Target="../slideLayouts/slideLayout533.xml"/></Relationships>
</file>

<file path=ppt/slideMasters/_rels/slideMaster48.xml.rels><?xml version="1.0" encoding="UTF-8" standalone="yes"?>
<Relationships xmlns="http://schemas.openxmlformats.org/package/2006/relationships"><Relationship Id="rId8" Type="http://schemas.openxmlformats.org/officeDocument/2006/relationships/slideLayout" Target="../slideLayouts/slideLayout543.xml"/><Relationship Id="rId13" Type="http://schemas.openxmlformats.org/officeDocument/2006/relationships/slideLayout" Target="../slideLayouts/slideLayout548.xml"/><Relationship Id="rId3" Type="http://schemas.openxmlformats.org/officeDocument/2006/relationships/slideLayout" Target="../slideLayouts/slideLayout538.xml"/><Relationship Id="rId7" Type="http://schemas.openxmlformats.org/officeDocument/2006/relationships/slideLayout" Target="../slideLayouts/slideLayout542.xml"/><Relationship Id="rId12" Type="http://schemas.openxmlformats.org/officeDocument/2006/relationships/slideLayout" Target="../slideLayouts/slideLayout547.xml"/><Relationship Id="rId2" Type="http://schemas.openxmlformats.org/officeDocument/2006/relationships/slideLayout" Target="../slideLayouts/slideLayout537.xml"/><Relationship Id="rId1" Type="http://schemas.openxmlformats.org/officeDocument/2006/relationships/slideLayout" Target="../slideLayouts/slideLayout536.xml"/><Relationship Id="rId6" Type="http://schemas.openxmlformats.org/officeDocument/2006/relationships/slideLayout" Target="../slideLayouts/slideLayout541.xml"/><Relationship Id="rId11" Type="http://schemas.openxmlformats.org/officeDocument/2006/relationships/slideLayout" Target="../slideLayouts/slideLayout546.xml"/><Relationship Id="rId5" Type="http://schemas.openxmlformats.org/officeDocument/2006/relationships/slideLayout" Target="../slideLayouts/slideLayout540.xml"/><Relationship Id="rId10" Type="http://schemas.openxmlformats.org/officeDocument/2006/relationships/slideLayout" Target="../slideLayouts/slideLayout545.xml"/><Relationship Id="rId4" Type="http://schemas.openxmlformats.org/officeDocument/2006/relationships/slideLayout" Target="../slideLayouts/slideLayout539.xml"/><Relationship Id="rId9" Type="http://schemas.openxmlformats.org/officeDocument/2006/relationships/slideLayout" Target="../slideLayouts/slideLayout544.xml"/><Relationship Id="rId14" Type="http://schemas.openxmlformats.org/officeDocument/2006/relationships/theme" Target="../theme/theme48.xml"/></Relationships>
</file>

<file path=ppt/slideMasters/_rels/slideMaster49.xml.rels><?xml version="1.0" encoding="UTF-8" standalone="yes"?>
<Relationships xmlns="http://schemas.openxmlformats.org/package/2006/relationships"><Relationship Id="rId8" Type="http://schemas.openxmlformats.org/officeDocument/2006/relationships/slideLayout" Target="../slideLayouts/slideLayout556.xml"/><Relationship Id="rId3" Type="http://schemas.openxmlformats.org/officeDocument/2006/relationships/slideLayout" Target="../slideLayouts/slideLayout551.xml"/><Relationship Id="rId7" Type="http://schemas.openxmlformats.org/officeDocument/2006/relationships/slideLayout" Target="../slideLayouts/slideLayout555.xml"/><Relationship Id="rId12" Type="http://schemas.openxmlformats.org/officeDocument/2006/relationships/theme" Target="../theme/theme49.xml"/><Relationship Id="rId2" Type="http://schemas.openxmlformats.org/officeDocument/2006/relationships/slideLayout" Target="../slideLayouts/slideLayout550.xml"/><Relationship Id="rId1" Type="http://schemas.openxmlformats.org/officeDocument/2006/relationships/slideLayout" Target="../slideLayouts/slideLayout549.xml"/><Relationship Id="rId6" Type="http://schemas.openxmlformats.org/officeDocument/2006/relationships/slideLayout" Target="../slideLayouts/slideLayout554.xml"/><Relationship Id="rId11" Type="http://schemas.openxmlformats.org/officeDocument/2006/relationships/slideLayout" Target="../slideLayouts/slideLayout559.xml"/><Relationship Id="rId5" Type="http://schemas.openxmlformats.org/officeDocument/2006/relationships/slideLayout" Target="../slideLayouts/slideLayout553.xml"/><Relationship Id="rId10" Type="http://schemas.openxmlformats.org/officeDocument/2006/relationships/slideLayout" Target="../slideLayouts/slideLayout558.xml"/><Relationship Id="rId4" Type="http://schemas.openxmlformats.org/officeDocument/2006/relationships/slideLayout" Target="../slideLayouts/slideLayout552.xml"/><Relationship Id="rId9" Type="http://schemas.openxmlformats.org/officeDocument/2006/relationships/slideLayout" Target="../slideLayouts/slideLayout557.xml"/></Relationships>
</file>

<file path=ppt/slideMasters/_rels/slideMaster50.xml.rels><?xml version="1.0" encoding="UTF-8" standalone="yes"?>
<Relationships xmlns="http://schemas.openxmlformats.org/package/2006/relationships"><Relationship Id="rId8" Type="http://schemas.openxmlformats.org/officeDocument/2006/relationships/slideLayout" Target="../slideLayouts/slideLayout567.xml"/><Relationship Id="rId3" Type="http://schemas.openxmlformats.org/officeDocument/2006/relationships/slideLayout" Target="../slideLayouts/slideLayout562.xml"/><Relationship Id="rId7" Type="http://schemas.openxmlformats.org/officeDocument/2006/relationships/slideLayout" Target="../slideLayouts/slideLayout566.xml"/><Relationship Id="rId12" Type="http://schemas.openxmlformats.org/officeDocument/2006/relationships/theme" Target="../theme/theme50.xml"/><Relationship Id="rId2" Type="http://schemas.openxmlformats.org/officeDocument/2006/relationships/slideLayout" Target="../slideLayouts/slideLayout561.xml"/><Relationship Id="rId1" Type="http://schemas.openxmlformats.org/officeDocument/2006/relationships/slideLayout" Target="../slideLayouts/slideLayout560.xml"/><Relationship Id="rId6" Type="http://schemas.openxmlformats.org/officeDocument/2006/relationships/slideLayout" Target="../slideLayouts/slideLayout565.xml"/><Relationship Id="rId11" Type="http://schemas.openxmlformats.org/officeDocument/2006/relationships/slideLayout" Target="../slideLayouts/slideLayout570.xml"/><Relationship Id="rId5" Type="http://schemas.openxmlformats.org/officeDocument/2006/relationships/slideLayout" Target="../slideLayouts/slideLayout564.xml"/><Relationship Id="rId10" Type="http://schemas.openxmlformats.org/officeDocument/2006/relationships/slideLayout" Target="../slideLayouts/slideLayout569.xml"/><Relationship Id="rId4" Type="http://schemas.openxmlformats.org/officeDocument/2006/relationships/slideLayout" Target="../slideLayouts/slideLayout563.xml"/><Relationship Id="rId9" Type="http://schemas.openxmlformats.org/officeDocument/2006/relationships/slideLayout" Target="../slideLayouts/slideLayout568.xml"/></Relationships>
</file>

<file path=ppt/slideMasters/_rels/slideMaster51.xml.rels><?xml version="1.0" encoding="UTF-8" standalone="yes"?>
<Relationships xmlns="http://schemas.openxmlformats.org/package/2006/relationships"><Relationship Id="rId8" Type="http://schemas.openxmlformats.org/officeDocument/2006/relationships/slideLayout" Target="../slideLayouts/slideLayout578.xml"/><Relationship Id="rId3" Type="http://schemas.openxmlformats.org/officeDocument/2006/relationships/slideLayout" Target="../slideLayouts/slideLayout573.xml"/><Relationship Id="rId7" Type="http://schemas.openxmlformats.org/officeDocument/2006/relationships/slideLayout" Target="../slideLayouts/slideLayout577.xml"/><Relationship Id="rId12" Type="http://schemas.openxmlformats.org/officeDocument/2006/relationships/theme" Target="../theme/theme51.xml"/><Relationship Id="rId2" Type="http://schemas.openxmlformats.org/officeDocument/2006/relationships/slideLayout" Target="../slideLayouts/slideLayout572.xml"/><Relationship Id="rId1" Type="http://schemas.openxmlformats.org/officeDocument/2006/relationships/slideLayout" Target="../slideLayouts/slideLayout571.xml"/><Relationship Id="rId6" Type="http://schemas.openxmlformats.org/officeDocument/2006/relationships/slideLayout" Target="../slideLayouts/slideLayout576.xml"/><Relationship Id="rId11" Type="http://schemas.openxmlformats.org/officeDocument/2006/relationships/slideLayout" Target="../slideLayouts/slideLayout581.xml"/><Relationship Id="rId5" Type="http://schemas.openxmlformats.org/officeDocument/2006/relationships/slideLayout" Target="../slideLayouts/slideLayout575.xml"/><Relationship Id="rId10" Type="http://schemas.openxmlformats.org/officeDocument/2006/relationships/slideLayout" Target="../slideLayouts/slideLayout580.xml"/><Relationship Id="rId4" Type="http://schemas.openxmlformats.org/officeDocument/2006/relationships/slideLayout" Target="../slideLayouts/slideLayout574.xml"/><Relationship Id="rId9" Type="http://schemas.openxmlformats.org/officeDocument/2006/relationships/slideLayout" Target="../slideLayouts/slideLayout579.xml"/></Relationships>
</file>

<file path=ppt/slideMasters/_rels/slideMaster52.xml.rels><?xml version="1.0" encoding="UTF-8" standalone="yes"?>
<Relationships xmlns="http://schemas.openxmlformats.org/package/2006/relationships"><Relationship Id="rId2" Type="http://schemas.openxmlformats.org/officeDocument/2006/relationships/theme" Target="../theme/theme52.xml"/><Relationship Id="rId1" Type="http://schemas.openxmlformats.org/officeDocument/2006/relationships/slideLayout" Target="../slideLayouts/slideLayout58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4049938086"/>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 id="2147483685" r:id="rId12"/>
    <p:sldLayoutId id="2147483697" r:id="rId13"/>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329138124"/>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es-ES" smtClean="0"/>
              <a:t>Cliquez pour modifier le style du titre</a:t>
            </a:r>
          </a:p>
        </p:txBody>
      </p:sp>
      <p:sp>
        <p:nvSpPr>
          <p:cNvPr id="1027" name="Espace réservé du texte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es-ES" smtClean="0"/>
              <a:t>Cliquez pour modifier les styles du texte du masque</a:t>
            </a:r>
          </a:p>
          <a:p>
            <a:pPr lvl="1"/>
            <a:r>
              <a:rPr lang="fr-FR" altLang="es-ES" smtClean="0"/>
              <a:t>Deuxième niveau</a:t>
            </a:r>
          </a:p>
          <a:p>
            <a:pPr lvl="2"/>
            <a:r>
              <a:rPr lang="fr-FR" altLang="es-ES" smtClean="0"/>
              <a:t>Troisième niveau</a:t>
            </a:r>
          </a:p>
          <a:p>
            <a:pPr lvl="3"/>
            <a:r>
              <a:rPr lang="fr-FR" altLang="es-ES" smtClean="0"/>
              <a:t>Quatrième niveau</a:t>
            </a:r>
          </a:p>
          <a:p>
            <a:pPr lvl="4"/>
            <a:r>
              <a:rPr lang="fr-FR" altLang="es-ES" smtClean="0"/>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fld id="{6B53D1C7-6692-4175-B6BD-11F6F45D9C46}" type="datetimeFigureOut">
              <a:rPr lang="es-ES" smtClean="0"/>
              <a:pPr/>
              <a:t>27/08/2018</a:t>
            </a:fld>
            <a:endParaRPr lang="es-ES"/>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endParaRPr lang="es-ES"/>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99531256"/>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753215254"/>
      </p:ext>
    </p:extLst>
  </p:cSld>
  <p:clrMap bg1="dk1" tx1="lt1" bg2="dk2" tx2="lt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s-E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97454072"/>
      </p:ext>
    </p:extLst>
  </p:cSld>
  <p:clrMap bg1="lt1" tx1="dk1" bg2="lt2" tx2="dk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3" r:id="rId9"/>
    <p:sldLayoutId id="2147483974" r:id="rId10"/>
    <p:sldLayoutId id="2147483975" r:id="rId11"/>
    <p:sldLayoutId id="2147483976" r:id="rId12"/>
    <p:sldLayoutId id="2147483977" r:id="rId13"/>
    <p:sldLayoutId id="2147483978" r:id="rId14"/>
    <p:sldLayoutId id="2147483979" r:id="rId15"/>
    <p:sldLayoutId id="2147483980" r:id="rId16"/>
    <p:sldLayoutId id="2147483981" r:id="rId17"/>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35876890"/>
      </p:ext>
    </p:extLst>
  </p:cSld>
  <p:clrMap bg1="dk1" tx1="lt1" bg2="dk2" tx2="lt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 id="2147484003" r:id="rId9"/>
    <p:sldLayoutId id="2147484004" r:id="rId10"/>
    <p:sldLayoutId id="214748400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83753223"/>
      </p:ext>
    </p:extLst>
  </p:cSld>
  <p:clrMap bg1="dk1" tx1="lt1" bg2="dk2" tx2="lt2" accent1="accent1" accent2="accent2" accent3="accent3" accent4="accent4" accent5="accent5" accent6="accent6" hlink="hlink" folHlink="folHlink"/>
  <p:sldLayoutIdLst>
    <p:sldLayoutId id="2147484007" r:id="rId1"/>
    <p:sldLayoutId id="2147484008" r:id="rId2"/>
    <p:sldLayoutId id="2147484009" r:id="rId3"/>
    <p:sldLayoutId id="2147484010" r:id="rId4"/>
    <p:sldLayoutId id="2147484011" r:id="rId5"/>
    <p:sldLayoutId id="2147484012" r:id="rId6"/>
    <p:sldLayoutId id="2147484013" r:id="rId7"/>
    <p:sldLayoutId id="2147484014" r:id="rId8"/>
    <p:sldLayoutId id="2147484015" r:id="rId9"/>
    <p:sldLayoutId id="2147484016" r:id="rId10"/>
    <p:sldLayoutId id="214748401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419399639"/>
      </p:ext>
    </p:extLst>
  </p:cSld>
  <p:clrMap bg1="dk1" tx1="lt1" bg2="dk2" tx2="lt2" accent1="accent1" accent2="accent2" accent3="accent3" accent4="accent4" accent5="accent5" accent6="accent6" hlink="hlink" folHlink="folHlink"/>
  <p:sldLayoutIdLst>
    <p:sldLayoutId id="2147484019" r:id="rId1"/>
    <p:sldLayoutId id="2147484020" r:id="rId2"/>
    <p:sldLayoutId id="2147484021" r:id="rId3"/>
    <p:sldLayoutId id="2147484022" r:id="rId4"/>
    <p:sldLayoutId id="2147484023" r:id="rId5"/>
    <p:sldLayoutId id="2147484024" r:id="rId6"/>
    <p:sldLayoutId id="2147484025" r:id="rId7"/>
    <p:sldLayoutId id="2147484026" r:id="rId8"/>
    <p:sldLayoutId id="2147484027" r:id="rId9"/>
    <p:sldLayoutId id="2147484028" r:id="rId10"/>
    <p:sldLayoutId id="214748402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17752695"/>
      </p:ext>
    </p:extLst>
  </p:cSld>
  <p:clrMap bg1="dk1" tx1="lt1" bg2="dk2" tx2="lt2" accent1="accent1" accent2="accent2" accent3="accent3" accent4="accent4" accent5="accent5" accent6="accent6" hlink="hlink" folHlink="folHlink"/>
  <p:sldLayoutIdLst>
    <p:sldLayoutId id="2147484031" r:id="rId1"/>
    <p:sldLayoutId id="2147484032" r:id="rId2"/>
    <p:sldLayoutId id="2147484033" r:id="rId3"/>
    <p:sldLayoutId id="2147484034" r:id="rId4"/>
    <p:sldLayoutId id="2147484035" r:id="rId5"/>
    <p:sldLayoutId id="2147484036" r:id="rId6"/>
    <p:sldLayoutId id="2147484037" r:id="rId7"/>
    <p:sldLayoutId id="2147484038" r:id="rId8"/>
    <p:sldLayoutId id="2147484039" r:id="rId9"/>
    <p:sldLayoutId id="2147484040" r:id="rId10"/>
    <p:sldLayoutId id="214748404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254520157"/>
      </p:ext>
    </p:extLst>
  </p:cSld>
  <p:clrMap bg1="dk1" tx1="lt1" bg2="dk2" tx2="lt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11097193"/>
      </p:ext>
    </p:extLst>
  </p:cSld>
  <p:clrMap bg1="dk1" tx1="lt1" bg2="dk2" tx2="lt2" accent1="accent1" accent2="accent2" accent3="accent3" accent4="accent4" accent5="accent5" accent6="accent6" hlink="hlink" folHlink="folHlink"/>
  <p:sldLayoutIdLst>
    <p:sldLayoutId id="2147484055" r:id="rId1"/>
    <p:sldLayoutId id="2147484056" r:id="rId2"/>
    <p:sldLayoutId id="2147484057" r:id="rId3"/>
    <p:sldLayoutId id="2147484058" r:id="rId4"/>
    <p:sldLayoutId id="2147484059" r:id="rId5"/>
    <p:sldLayoutId id="2147484060" r:id="rId6"/>
    <p:sldLayoutId id="2147484061" r:id="rId7"/>
    <p:sldLayoutId id="2147484062" r:id="rId8"/>
    <p:sldLayoutId id="2147484063" r:id="rId9"/>
    <p:sldLayoutId id="2147484064" r:id="rId10"/>
    <p:sldLayoutId id="214748406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31367082"/>
      </p:ext>
    </p:extLst>
  </p:cSld>
  <p:clrMap bg1="dk1" tx1="lt1" bg2="dk2" tx2="lt2" accent1="accent1" accent2="accent2" accent3="accent3" accent4="accent4" accent5="accent5" accent6="accent6" hlink="hlink" folHlink="folHlink"/>
  <p:sldLayoutIdLst>
    <p:sldLayoutId id="2147484067" r:id="rId1"/>
    <p:sldLayoutId id="2147484068" r:id="rId2"/>
    <p:sldLayoutId id="2147484069" r:id="rId3"/>
    <p:sldLayoutId id="2147484070" r:id="rId4"/>
    <p:sldLayoutId id="2147484071" r:id="rId5"/>
    <p:sldLayoutId id="2147484072" r:id="rId6"/>
    <p:sldLayoutId id="2147484073" r:id="rId7"/>
    <p:sldLayoutId id="2147484074" r:id="rId8"/>
    <p:sldLayoutId id="2147484075" r:id="rId9"/>
    <p:sldLayoutId id="2147484076" r:id="rId10"/>
    <p:sldLayoutId id="214748407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95914324"/>
      </p:ext>
    </p:extLst>
  </p:cSld>
  <p:clrMap bg1="dk1" tx1="lt1" bg2="dk2" tx2="lt2" accent1="accent1" accent2="accent2" accent3="accent3" accent4="accent4" accent5="accent5" accent6="accent6" hlink="hlink" folHlink="folHlink"/>
  <p:sldLayoutIdLst>
    <p:sldLayoutId id="2147484079" r:id="rId1"/>
    <p:sldLayoutId id="2147484080" r:id="rId2"/>
    <p:sldLayoutId id="2147484081" r:id="rId3"/>
    <p:sldLayoutId id="2147484082" r:id="rId4"/>
    <p:sldLayoutId id="2147484083" r:id="rId5"/>
    <p:sldLayoutId id="2147484084" r:id="rId6"/>
    <p:sldLayoutId id="2147484085" r:id="rId7"/>
    <p:sldLayoutId id="2147484086" r:id="rId8"/>
    <p:sldLayoutId id="2147484087" r:id="rId9"/>
    <p:sldLayoutId id="2147484088" r:id="rId10"/>
    <p:sldLayoutId id="214748408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17836130"/>
      </p:ext>
    </p:extLst>
  </p:cSld>
  <p:clrMap bg1="dk1" tx1="lt1" bg2="dk2" tx2="lt2" accent1="accent1" accent2="accent2" accent3="accent3" accent4="accent4" accent5="accent5" accent6="accent6" hlink="hlink" folHlink="folHlink"/>
  <p:sldLayoutIdLst>
    <p:sldLayoutId id="2147484091" r:id="rId1"/>
    <p:sldLayoutId id="2147484092" r:id="rId2"/>
    <p:sldLayoutId id="2147484093" r:id="rId3"/>
    <p:sldLayoutId id="2147484094" r:id="rId4"/>
    <p:sldLayoutId id="2147484095" r:id="rId5"/>
    <p:sldLayoutId id="2147484096" r:id="rId6"/>
    <p:sldLayoutId id="2147484097" r:id="rId7"/>
    <p:sldLayoutId id="2147484098" r:id="rId8"/>
    <p:sldLayoutId id="2147484099" r:id="rId9"/>
    <p:sldLayoutId id="2147484100" r:id="rId10"/>
    <p:sldLayoutId id="214748410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46587909"/>
      </p:ext>
    </p:extLst>
  </p:cSld>
  <p:clrMap bg1="dk1" tx1="lt1" bg2="dk2" tx2="lt2" accent1="accent1" accent2="accent2" accent3="accent3" accent4="accent4" accent5="accent5" accent6="accent6" hlink="hlink" folHlink="folHlink"/>
  <p:sldLayoutIdLst>
    <p:sldLayoutId id="2147484103" r:id="rId1"/>
    <p:sldLayoutId id="2147484104" r:id="rId2"/>
    <p:sldLayoutId id="2147484105" r:id="rId3"/>
    <p:sldLayoutId id="2147484106" r:id="rId4"/>
    <p:sldLayoutId id="2147484107" r:id="rId5"/>
    <p:sldLayoutId id="2147484108" r:id="rId6"/>
    <p:sldLayoutId id="2147484109" r:id="rId7"/>
    <p:sldLayoutId id="2147484110" r:id="rId8"/>
    <p:sldLayoutId id="2147484111" r:id="rId9"/>
    <p:sldLayoutId id="2147484112" r:id="rId10"/>
    <p:sldLayoutId id="214748411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9095307"/>
      </p:ext>
    </p:extLst>
  </p:cSld>
  <p:clrMap bg1="dk1" tx1="lt1" bg2="dk2" tx2="lt2" accent1="accent1" accent2="accent2" accent3="accent3" accent4="accent4" accent5="accent5" accent6="accent6" hlink="hlink" folHlink="folHlink"/>
  <p:sldLayoutIdLst>
    <p:sldLayoutId id="2147484127"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36149622"/>
      </p:ext>
    </p:extLst>
  </p:cSld>
  <p:clrMap bg1="dk1" tx1="lt1" bg2="dk2" tx2="lt2" accent1="accent1" accent2="accent2" accent3="accent3" accent4="accent4" accent5="accent5" accent6="accent6" hlink="hlink" folHlink="folHlink"/>
  <p:sldLayoutIdLst>
    <p:sldLayoutId id="2147484139" r:id="rId1"/>
    <p:sldLayoutId id="2147484140" r:id="rId2"/>
    <p:sldLayoutId id="2147484141" r:id="rId3"/>
    <p:sldLayoutId id="2147484142" r:id="rId4"/>
    <p:sldLayoutId id="2147484143" r:id="rId5"/>
    <p:sldLayoutId id="2147484144" r:id="rId6"/>
    <p:sldLayoutId id="2147484145" r:id="rId7"/>
    <p:sldLayoutId id="2147484146" r:id="rId8"/>
    <p:sldLayoutId id="2147484147" r:id="rId9"/>
    <p:sldLayoutId id="2147484148" r:id="rId10"/>
    <p:sldLayoutId id="214748414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748364858"/>
      </p:ext>
    </p:extLst>
  </p:cSld>
  <p:clrMap bg1="dk1" tx1="lt1" bg2="dk2" tx2="lt2" accent1="accent1" accent2="accent2" accent3="accent3" accent4="accent4" accent5="accent5" accent6="accent6" hlink="hlink" folHlink="folHlink"/>
  <p:sldLayoutIdLst>
    <p:sldLayoutId id="2147484151" r:id="rId1"/>
    <p:sldLayoutId id="2147484152" r:id="rId2"/>
    <p:sldLayoutId id="2147484153" r:id="rId3"/>
    <p:sldLayoutId id="2147484154" r:id="rId4"/>
    <p:sldLayoutId id="2147484155" r:id="rId5"/>
    <p:sldLayoutId id="2147484156" r:id="rId6"/>
    <p:sldLayoutId id="2147484157" r:id="rId7"/>
    <p:sldLayoutId id="2147484158" r:id="rId8"/>
    <p:sldLayoutId id="2147484159" r:id="rId9"/>
    <p:sldLayoutId id="2147484160" r:id="rId10"/>
    <p:sldLayoutId id="214748416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72162230"/>
      </p:ext>
    </p:extLst>
  </p:cSld>
  <p:clrMap bg1="dk1" tx1="lt1" bg2="dk2" tx2="lt2" accent1="accent1" accent2="accent2" accent3="accent3" accent4="accent4" accent5="accent5" accent6="accent6" hlink="hlink" folHlink="folHlink"/>
  <p:sldLayoutIdLst>
    <p:sldLayoutId id="2147484199"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6960758"/>
      </p:ext>
    </p:extLst>
  </p:cSld>
  <p:clrMap bg1="dk1" tx1="lt1" bg2="dk2" tx2="lt2" accent1="accent1" accent2="accent2" accent3="accent3" accent4="accent4" accent5="accent5" accent6="accent6" hlink="hlink" folHlink="folHlink"/>
  <p:sldLayoutIdLst>
    <p:sldLayoutId id="2147484240" r:id="rId1"/>
    <p:sldLayoutId id="2147484241" r:id="rId2"/>
    <p:sldLayoutId id="2147484242" r:id="rId3"/>
    <p:sldLayoutId id="2147484243" r:id="rId4"/>
    <p:sldLayoutId id="2147484244" r:id="rId5"/>
    <p:sldLayoutId id="2147484245" r:id="rId6"/>
    <p:sldLayoutId id="2147484246" r:id="rId7"/>
    <p:sldLayoutId id="2147484247" r:id="rId8"/>
    <p:sldLayoutId id="2147484248" r:id="rId9"/>
    <p:sldLayoutId id="2147484249" r:id="rId10"/>
    <p:sldLayoutId id="2147484250" r:id="rId11"/>
    <p:sldLayoutId id="2147484251" r:id="rId12"/>
    <p:sldLayoutId id="2147484252" r:id="rId13"/>
    <p:sldLayoutId id="2147484253" r:id="rId14"/>
    <p:sldLayoutId id="2147484254" r:id="rId15"/>
    <p:sldLayoutId id="2147484255" r:id="rId16"/>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005223220"/>
      </p:ext>
    </p:extLst>
  </p:cSld>
  <p:clrMap bg1="dk1" tx1="lt1" bg2="dk2" tx2="lt2" accent1="accent1" accent2="accent2" accent3="accent3" accent4="accent4" accent5="accent5" accent6="accent6" hlink="hlink" folHlink="folHlink"/>
  <p:sldLayoutIdLst>
    <p:sldLayoutId id="2147484274" r:id="rId1"/>
    <p:sldLayoutId id="2147484275" r:id="rId2"/>
    <p:sldLayoutId id="2147484276" r:id="rId3"/>
    <p:sldLayoutId id="2147484277" r:id="rId4"/>
    <p:sldLayoutId id="2147484278" r:id="rId5"/>
    <p:sldLayoutId id="2147484279" r:id="rId6"/>
    <p:sldLayoutId id="2147484280" r:id="rId7"/>
    <p:sldLayoutId id="2147484281" r:id="rId8"/>
    <p:sldLayoutId id="2147484282" r:id="rId9"/>
    <p:sldLayoutId id="2147484283" r:id="rId10"/>
    <p:sldLayoutId id="2147484284" r:id="rId11"/>
    <p:sldLayoutId id="2147484285" r:id="rId12"/>
    <p:sldLayoutId id="2147484286" r:id="rId13"/>
    <p:sldLayoutId id="2147484287" r:id="rId14"/>
    <p:sldLayoutId id="2147484288" r:id="rId15"/>
    <p:sldLayoutId id="2147484289" r:id="rId16"/>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526526605"/>
      </p:ext>
    </p:extLst>
  </p:cSld>
  <p:clrMap bg1="dk1" tx1="lt1" bg2="dk2" tx2="lt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154767737"/>
      </p:ext>
    </p:extLst>
  </p:cSld>
  <p:clrMap bg1="dk1" tx1="lt1" bg2="dk2" tx2="lt2" accent1="accent1" accent2="accent2" accent3="accent3" accent4="accent4" accent5="accent5" accent6="accent6" hlink="hlink" folHlink="folHlink"/>
  <p:sldLayoutIdLst>
    <p:sldLayoutId id="2147484327" r:id="rId1"/>
    <p:sldLayoutId id="2147484328" r:id="rId2"/>
    <p:sldLayoutId id="2147484329" r:id="rId3"/>
    <p:sldLayoutId id="2147484330" r:id="rId4"/>
    <p:sldLayoutId id="2147484331" r:id="rId5"/>
    <p:sldLayoutId id="2147484332" r:id="rId6"/>
    <p:sldLayoutId id="2147484333" r:id="rId7"/>
    <p:sldLayoutId id="2147484334" r:id="rId8"/>
    <p:sldLayoutId id="2147484335" r:id="rId9"/>
    <p:sldLayoutId id="2147484336" r:id="rId10"/>
    <p:sldLayoutId id="214748433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760228860"/>
      </p:ext>
    </p:extLst>
  </p:cSld>
  <p:clrMap bg1="dk1" tx1="lt1" bg2="dk2" tx2="lt2" accent1="accent1" accent2="accent2" accent3="accent3" accent4="accent4" accent5="accent5" accent6="accent6" hlink="hlink" folHlink="folHlink"/>
  <p:sldLayoutIdLst>
    <p:sldLayoutId id="2147484339" r:id="rId1"/>
    <p:sldLayoutId id="2147484340" r:id="rId2"/>
    <p:sldLayoutId id="2147484341" r:id="rId3"/>
    <p:sldLayoutId id="2147484342" r:id="rId4"/>
    <p:sldLayoutId id="2147484343" r:id="rId5"/>
    <p:sldLayoutId id="2147484344" r:id="rId6"/>
    <p:sldLayoutId id="2147484345" r:id="rId7"/>
    <p:sldLayoutId id="2147484346" r:id="rId8"/>
    <p:sldLayoutId id="2147484347" r:id="rId9"/>
    <p:sldLayoutId id="2147484348" r:id="rId10"/>
    <p:sldLayoutId id="214748434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51030539"/>
      </p:ext>
    </p:extLst>
  </p:cSld>
  <p:clrMap bg1="dk1" tx1="lt1" bg2="dk2" tx2="lt2" accent1="accent1" accent2="accent2" accent3="accent3" accent4="accent4" accent5="accent5" accent6="accent6" hlink="hlink" folHlink="folHlink"/>
  <p:sldLayoutIdLst>
    <p:sldLayoutId id="2147484363" r:id="rId1"/>
    <p:sldLayoutId id="2147484364" r:id="rId2"/>
    <p:sldLayoutId id="2147484365" r:id="rId3"/>
    <p:sldLayoutId id="2147484366" r:id="rId4"/>
    <p:sldLayoutId id="2147484367" r:id="rId5"/>
    <p:sldLayoutId id="2147484368" r:id="rId6"/>
    <p:sldLayoutId id="2147484369" r:id="rId7"/>
    <p:sldLayoutId id="2147484370" r:id="rId8"/>
    <p:sldLayoutId id="2147484371" r:id="rId9"/>
    <p:sldLayoutId id="2147484372" r:id="rId10"/>
    <p:sldLayoutId id="214748437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925366565"/>
      </p:ext>
    </p:extLst>
  </p:cSld>
  <p:clrMap bg1="dk1" tx1="lt1" bg2="dk2" tx2="lt2" accent1="accent1" accent2="accent2" accent3="accent3" accent4="accent4" accent5="accent5" accent6="accent6" hlink="hlink" folHlink="folHlink"/>
  <p:sldLayoutIdLst>
    <p:sldLayoutId id="2147484375" r:id="rId1"/>
    <p:sldLayoutId id="2147484376" r:id="rId2"/>
    <p:sldLayoutId id="2147484377" r:id="rId3"/>
    <p:sldLayoutId id="2147484378" r:id="rId4"/>
    <p:sldLayoutId id="2147484379" r:id="rId5"/>
    <p:sldLayoutId id="2147484380" r:id="rId6"/>
    <p:sldLayoutId id="2147484381" r:id="rId7"/>
    <p:sldLayoutId id="2147484382" r:id="rId8"/>
    <p:sldLayoutId id="2147484383" r:id="rId9"/>
    <p:sldLayoutId id="2147484384" r:id="rId10"/>
    <p:sldLayoutId id="214748438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219885160"/>
      </p:ext>
    </p:extLst>
  </p:cSld>
  <p:clrMap bg1="dk1" tx1="lt1" bg2="dk2" tx2="lt2" accent1="accent1" accent2="accent2" accent3="accent3" accent4="accent4" accent5="accent5" accent6="accent6" hlink="hlink" folHlink="folHlink"/>
  <p:sldLayoutIdLst>
    <p:sldLayoutId id="2147484411" r:id="rId1"/>
    <p:sldLayoutId id="2147484412" r:id="rId2"/>
    <p:sldLayoutId id="2147484413" r:id="rId3"/>
    <p:sldLayoutId id="2147484414" r:id="rId4"/>
    <p:sldLayoutId id="2147484415" r:id="rId5"/>
    <p:sldLayoutId id="2147484416" r:id="rId6"/>
    <p:sldLayoutId id="2147484417" r:id="rId7"/>
    <p:sldLayoutId id="2147484418" r:id="rId8"/>
    <p:sldLayoutId id="2147484419" r:id="rId9"/>
    <p:sldLayoutId id="2147484420" r:id="rId10"/>
    <p:sldLayoutId id="214748442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912746636"/>
      </p:ext>
    </p:extLst>
  </p:cSld>
  <p:clrMap bg1="dk1" tx1="lt1" bg2="dk2" tx2="lt2" accent1="accent1" accent2="accent2" accent3="accent3" accent4="accent4" accent5="accent5" accent6="accent6" hlink="hlink" folHlink="folHlink"/>
  <p:sldLayoutIdLst>
    <p:sldLayoutId id="2147484423" r:id="rId1"/>
    <p:sldLayoutId id="2147484424" r:id="rId2"/>
    <p:sldLayoutId id="2147484425" r:id="rId3"/>
    <p:sldLayoutId id="2147484426" r:id="rId4"/>
    <p:sldLayoutId id="2147484427" r:id="rId5"/>
    <p:sldLayoutId id="2147484428" r:id="rId6"/>
    <p:sldLayoutId id="2147484429" r:id="rId7"/>
    <p:sldLayoutId id="2147484430" r:id="rId8"/>
    <p:sldLayoutId id="2147484431" r:id="rId9"/>
    <p:sldLayoutId id="2147484432" r:id="rId10"/>
    <p:sldLayoutId id="214748443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671316420"/>
      </p:ext>
    </p:extLst>
  </p:cSld>
  <p:clrMap bg1="dk1" tx1="lt1" bg2="dk2" tx2="lt2" accent1="accent1" accent2="accent2" accent3="accent3" accent4="accent4" accent5="accent5" accent6="accent6" hlink="hlink" folHlink="folHlink"/>
  <p:sldLayoutIdLst>
    <p:sldLayoutId id="2147484507" r:id="rId1"/>
    <p:sldLayoutId id="2147484508" r:id="rId2"/>
    <p:sldLayoutId id="2147484509" r:id="rId3"/>
    <p:sldLayoutId id="2147484510" r:id="rId4"/>
    <p:sldLayoutId id="2147484511" r:id="rId5"/>
    <p:sldLayoutId id="2147484512" r:id="rId6"/>
    <p:sldLayoutId id="2147484513" r:id="rId7"/>
    <p:sldLayoutId id="2147484514" r:id="rId8"/>
    <p:sldLayoutId id="2147484515" r:id="rId9"/>
    <p:sldLayoutId id="2147484516" r:id="rId10"/>
    <p:sldLayoutId id="214748451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088035741"/>
      </p:ext>
    </p:extLst>
  </p:cSld>
  <p:clrMap bg1="dk1" tx1="lt1" bg2="dk2" tx2="lt2" accent1="accent1" accent2="accent2" accent3="accent3" accent4="accent4" accent5="accent5" accent6="accent6" hlink="hlink" folHlink="folHlink"/>
  <p:sldLayoutIdLst>
    <p:sldLayoutId id="2147484519" r:id="rId1"/>
    <p:sldLayoutId id="2147484520" r:id="rId2"/>
    <p:sldLayoutId id="2147484521" r:id="rId3"/>
    <p:sldLayoutId id="2147484522" r:id="rId4"/>
    <p:sldLayoutId id="2147484523" r:id="rId5"/>
    <p:sldLayoutId id="2147484524" r:id="rId6"/>
    <p:sldLayoutId id="2147484525" r:id="rId7"/>
    <p:sldLayoutId id="2147484526" r:id="rId8"/>
    <p:sldLayoutId id="2147484527" r:id="rId9"/>
    <p:sldLayoutId id="2147484528" r:id="rId10"/>
    <p:sldLayoutId id="214748452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895061996"/>
      </p:ext>
    </p:extLst>
  </p:cSld>
  <p:clrMap bg1="dk1" tx1="lt1" bg2="dk2" tx2="lt2" accent1="accent1" accent2="accent2" accent3="accent3" accent4="accent4" accent5="accent5" accent6="accent6" hlink="hlink" folHlink="folHlink"/>
  <p:sldLayoutIdLst>
    <p:sldLayoutId id="2147484555" r:id="rId1"/>
    <p:sldLayoutId id="2147484556" r:id="rId2"/>
    <p:sldLayoutId id="2147484557" r:id="rId3"/>
    <p:sldLayoutId id="2147484558" r:id="rId4"/>
    <p:sldLayoutId id="2147484559" r:id="rId5"/>
    <p:sldLayoutId id="2147484560" r:id="rId6"/>
    <p:sldLayoutId id="2147484561" r:id="rId7"/>
    <p:sldLayoutId id="2147484562" r:id="rId8"/>
    <p:sldLayoutId id="2147484563" r:id="rId9"/>
    <p:sldLayoutId id="2147484564" r:id="rId10"/>
    <p:sldLayoutId id="214748456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1646975373"/>
      </p:ext>
    </p:extLst>
  </p:cSld>
  <p:clrMap bg1="lt1" tx1="dk1" bg2="lt2" tx2="dk2" accent1="accent1" accent2="accent2" accent3="accent3" accent4="accent4" accent5="accent5" accent6="accent6" hlink="hlink" folHlink="folHlink"/>
  <p:sldLayoutIdLst>
    <p:sldLayoutId id="2147484567" r:id="rId1"/>
    <p:sldLayoutId id="2147484568" r:id="rId2"/>
    <p:sldLayoutId id="2147484569" r:id="rId3"/>
    <p:sldLayoutId id="2147484570" r:id="rId4"/>
    <p:sldLayoutId id="2147484571" r:id="rId5"/>
    <p:sldLayoutId id="2147484572" r:id="rId6"/>
    <p:sldLayoutId id="2147484573" r:id="rId7"/>
    <p:sldLayoutId id="2147484574" r:id="rId8"/>
    <p:sldLayoutId id="2147484575" r:id="rId9"/>
    <p:sldLayoutId id="2147484576" r:id="rId10"/>
    <p:sldLayoutId id="214748457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832575520"/>
      </p:ext>
    </p:extLst>
  </p:cSld>
  <p:clrMap bg1="dk1" tx1="lt1" bg2="dk2" tx2="lt2" accent1="accent1" accent2="accent2" accent3="accent3" accent4="accent4" accent5="accent5" accent6="accent6" hlink="hlink" folHlink="folHlink"/>
  <p:sldLayoutIdLst>
    <p:sldLayoutId id="2147484615" r:id="rId1"/>
    <p:sldLayoutId id="2147484616" r:id="rId2"/>
    <p:sldLayoutId id="2147484617" r:id="rId3"/>
    <p:sldLayoutId id="2147484618" r:id="rId4"/>
    <p:sldLayoutId id="2147484619" r:id="rId5"/>
    <p:sldLayoutId id="2147484620" r:id="rId6"/>
    <p:sldLayoutId id="2147484621" r:id="rId7"/>
    <p:sldLayoutId id="2147484622" r:id="rId8"/>
    <p:sldLayoutId id="2147484623" r:id="rId9"/>
    <p:sldLayoutId id="2147484624" r:id="rId10"/>
    <p:sldLayoutId id="214748462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504245318"/>
      </p:ext>
    </p:extLst>
  </p:cSld>
  <p:clrMap bg1="dk1" tx1="lt1" bg2="dk2" tx2="lt2" accent1="accent1" accent2="accent2" accent3="accent3" accent4="accent4" accent5="accent5" accent6="accent6" hlink="hlink" folHlink="folHlink"/>
  <p:sldLayoutIdLst>
    <p:sldLayoutId id="2147484651" r:id="rId1"/>
    <p:sldLayoutId id="2147484652" r:id="rId2"/>
    <p:sldLayoutId id="2147484653" r:id="rId3"/>
    <p:sldLayoutId id="2147484654" r:id="rId4"/>
    <p:sldLayoutId id="2147484655" r:id="rId5"/>
    <p:sldLayoutId id="2147484656" r:id="rId6"/>
    <p:sldLayoutId id="2147484657" r:id="rId7"/>
    <p:sldLayoutId id="2147484658" r:id="rId8"/>
    <p:sldLayoutId id="2147484659" r:id="rId9"/>
    <p:sldLayoutId id="2147484660" r:id="rId10"/>
    <p:sldLayoutId id="214748466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43119921"/>
      </p:ext>
    </p:extLst>
  </p:cSld>
  <p:clrMap bg1="dk1" tx1="lt1" bg2="dk2" tx2="lt2" accent1="accent1" accent2="accent2" accent3="accent3" accent4="accent4" accent5="accent5" accent6="accent6" hlink="hlink" folHlink="folHlink"/>
  <p:sldLayoutIdLst>
    <p:sldLayoutId id="2147484663" r:id="rId1"/>
    <p:sldLayoutId id="2147484664" r:id="rId2"/>
    <p:sldLayoutId id="2147484665" r:id="rId3"/>
    <p:sldLayoutId id="2147484666" r:id="rId4"/>
    <p:sldLayoutId id="2147484667" r:id="rId5"/>
    <p:sldLayoutId id="2147484668" r:id="rId6"/>
    <p:sldLayoutId id="2147484669" r:id="rId7"/>
    <p:sldLayoutId id="2147484670" r:id="rId8"/>
    <p:sldLayoutId id="2147484671" r:id="rId9"/>
    <p:sldLayoutId id="2147484672" r:id="rId10"/>
    <p:sldLayoutId id="214748467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87488884"/>
      </p:ext>
    </p:extLst>
  </p:cSld>
  <p:clrMap bg1="dk1" tx1="lt1" bg2="dk2" tx2="lt2" accent1="accent1" accent2="accent2" accent3="accent3" accent4="accent4" accent5="accent5" accent6="accent6" hlink="hlink" folHlink="folHlink"/>
  <p:sldLayoutIdLst>
    <p:sldLayoutId id="2147484675" r:id="rId1"/>
    <p:sldLayoutId id="2147484676" r:id="rId2"/>
    <p:sldLayoutId id="2147484677" r:id="rId3"/>
    <p:sldLayoutId id="2147484678" r:id="rId4"/>
    <p:sldLayoutId id="2147484679" r:id="rId5"/>
    <p:sldLayoutId id="2147484680" r:id="rId6"/>
    <p:sldLayoutId id="2147484681" r:id="rId7"/>
    <p:sldLayoutId id="2147484682" r:id="rId8"/>
    <p:sldLayoutId id="2147484683" r:id="rId9"/>
    <p:sldLayoutId id="2147484684" r:id="rId10"/>
    <p:sldLayoutId id="214748468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641269203"/>
      </p:ext>
    </p:extLst>
  </p:cSld>
  <p:clrMap bg1="lt1" tx1="dk1" bg2="lt2" tx2="dk2" accent1="accent1" accent2="accent2" accent3="accent3" accent4="accent4" accent5="accent5" accent6="accent6" hlink="hlink" folHlink="folHlink"/>
  <p:sldLayoutIdLst>
    <p:sldLayoutId id="2147484687" r:id="rId1"/>
    <p:sldLayoutId id="2147484688" r:id="rId2"/>
    <p:sldLayoutId id="2147484689" r:id="rId3"/>
    <p:sldLayoutId id="2147484690" r:id="rId4"/>
    <p:sldLayoutId id="2147484691" r:id="rId5"/>
    <p:sldLayoutId id="2147484692" r:id="rId6"/>
    <p:sldLayoutId id="2147484693" r:id="rId7"/>
    <p:sldLayoutId id="2147484694" r:id="rId8"/>
    <p:sldLayoutId id="2147484695" r:id="rId9"/>
    <p:sldLayoutId id="2147484696" r:id="rId10"/>
    <p:sldLayoutId id="214748469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95776115"/>
      </p:ext>
    </p:extLst>
  </p:cSld>
  <p:clrMap bg1="dk1" tx1="lt1" bg2="dk2" tx2="lt2" accent1="accent1" accent2="accent2" accent3="accent3" accent4="accent4" accent5="accent5" accent6="accent6" hlink="hlink" folHlink="folHlink"/>
  <p:sldLayoutIdLst>
    <p:sldLayoutId id="2147484699" r:id="rId1"/>
    <p:sldLayoutId id="2147484700" r:id="rId2"/>
    <p:sldLayoutId id="2147484701" r:id="rId3"/>
    <p:sldLayoutId id="2147484702" r:id="rId4"/>
    <p:sldLayoutId id="2147484703" r:id="rId5"/>
    <p:sldLayoutId id="2147484704" r:id="rId6"/>
    <p:sldLayoutId id="2147484705" r:id="rId7"/>
    <p:sldLayoutId id="2147484706" r:id="rId8"/>
    <p:sldLayoutId id="2147484707" r:id="rId9"/>
    <p:sldLayoutId id="2147484708" r:id="rId10"/>
    <p:sldLayoutId id="2147484709"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001806231"/>
      </p:ext>
    </p:extLst>
  </p:cSld>
  <p:clrMap bg1="dk1" tx1="lt1" bg2="dk2" tx2="lt2" accent1="accent1" accent2="accent2" accent3="accent3" accent4="accent4" accent5="accent5" accent6="accent6" hlink="hlink" folHlink="folHlink"/>
  <p:sldLayoutIdLst>
    <p:sldLayoutId id="2147484728" r:id="rId1"/>
    <p:sldLayoutId id="2147484729" r:id="rId2"/>
    <p:sldLayoutId id="2147484730" r:id="rId3"/>
    <p:sldLayoutId id="2147484731" r:id="rId4"/>
    <p:sldLayoutId id="2147484732" r:id="rId5"/>
    <p:sldLayoutId id="2147484733" r:id="rId6"/>
    <p:sldLayoutId id="2147484734" r:id="rId7"/>
    <p:sldLayoutId id="2147484735" r:id="rId8"/>
    <p:sldLayoutId id="2147484736" r:id="rId9"/>
    <p:sldLayoutId id="2147484737" r:id="rId10"/>
    <p:sldLayoutId id="2147484738"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994174522"/>
      </p:ext>
    </p:extLst>
  </p:cSld>
  <p:clrMap bg1="lt1" tx1="dk1" bg2="lt2" tx2="dk2" accent1="accent1" accent2="accent2" accent3="accent3" accent4="accent4" accent5="accent5" accent6="accent6" hlink="hlink" folHlink="folHlink"/>
  <p:sldLayoutIdLst>
    <p:sldLayoutId id="2147484764" r:id="rId1"/>
    <p:sldLayoutId id="2147484765" r:id="rId2"/>
    <p:sldLayoutId id="2147484766" r:id="rId3"/>
    <p:sldLayoutId id="2147484767" r:id="rId4"/>
    <p:sldLayoutId id="2147484768" r:id="rId5"/>
    <p:sldLayoutId id="2147484769" r:id="rId6"/>
    <p:sldLayoutId id="2147484770" r:id="rId7"/>
    <p:sldLayoutId id="2147484771" r:id="rId8"/>
    <p:sldLayoutId id="2147484772" r:id="rId9"/>
    <p:sldLayoutId id="2147484773" r:id="rId10"/>
    <p:sldLayoutId id="2147484774"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4168051240"/>
      </p:ext>
    </p:extLst>
  </p:cSld>
  <p:clrMap bg1="dk1" tx1="lt1" bg2="dk2" tx2="lt2" accent1="accent1" accent2="accent2" accent3="accent3" accent4="accent4" accent5="accent5" accent6="accent6" hlink="hlink" folHlink="folHlink"/>
  <p:sldLayoutIdLst>
    <p:sldLayoutId id="2147484800" r:id="rId1"/>
    <p:sldLayoutId id="2147484801" r:id="rId2"/>
    <p:sldLayoutId id="2147484802" r:id="rId3"/>
    <p:sldLayoutId id="2147484803" r:id="rId4"/>
    <p:sldLayoutId id="2147484804" r:id="rId5"/>
    <p:sldLayoutId id="2147484805" r:id="rId6"/>
    <p:sldLayoutId id="2147484806" r:id="rId7"/>
    <p:sldLayoutId id="2147484807" r:id="rId8"/>
    <p:sldLayoutId id="2147484808" r:id="rId9"/>
    <p:sldLayoutId id="2147484809" r:id="rId10"/>
    <p:sldLayoutId id="2147484810"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356239711"/>
      </p:ext>
    </p:extLst>
  </p:cSld>
  <p:clrMap bg1="dk1" tx1="lt1" bg2="dk2" tx2="lt2" accent1="accent1" accent2="accent2" accent3="accent3" accent4="accent4" accent5="accent5" accent6="accent6" hlink="hlink" folHlink="folHlink"/>
  <p:sldLayoutIdLst>
    <p:sldLayoutId id="2147484851" r:id="rId1"/>
    <p:sldLayoutId id="2147484852" r:id="rId2"/>
    <p:sldLayoutId id="2147484853" r:id="rId3"/>
    <p:sldLayoutId id="2147484854" r:id="rId4"/>
    <p:sldLayoutId id="2147484855" r:id="rId5"/>
    <p:sldLayoutId id="2147484856" r:id="rId6"/>
    <p:sldLayoutId id="2147484857" r:id="rId7"/>
    <p:sldLayoutId id="2147484858" r:id="rId8"/>
    <p:sldLayoutId id="2147484859" r:id="rId9"/>
    <p:sldLayoutId id="2147484860" r:id="rId10"/>
    <p:sldLayoutId id="214748486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3330547630"/>
      </p:ext>
    </p:extLst>
  </p:cSld>
  <p:clrMap bg1="dk1" tx1="lt1" bg2="dk2" tx2="lt2" accent1="accent1" accent2="accent2" accent3="accent3" accent4="accent4" accent5="accent5" accent6="accent6" hlink="hlink" folHlink="folHlink"/>
  <p:sldLayoutIdLst>
    <p:sldLayoutId id="2147484875" r:id="rId1"/>
    <p:sldLayoutId id="2147484876" r:id="rId2"/>
    <p:sldLayoutId id="2147484877" r:id="rId3"/>
    <p:sldLayoutId id="2147484878" r:id="rId4"/>
    <p:sldLayoutId id="2147484879" r:id="rId5"/>
    <p:sldLayoutId id="2147484880" r:id="rId6"/>
    <p:sldLayoutId id="2147484881" r:id="rId7"/>
    <p:sldLayoutId id="2147484882" r:id="rId8"/>
    <p:sldLayoutId id="2147484883" r:id="rId9"/>
    <p:sldLayoutId id="2147484884" r:id="rId10"/>
    <p:sldLayoutId id="214748488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604344529"/>
      </p:ext>
    </p:extLst>
  </p:cSld>
  <p:clrMap bg1="lt1" tx1="dk1" bg2="lt2" tx2="dk2" accent1="accent1" accent2="accent2" accent3="accent3" accent4="accent4" accent5="accent5" accent6="accent6" hlink="hlink" folHlink="folHlink"/>
  <p:sldLayoutIdLst>
    <p:sldLayoutId id="2147484911" r:id="rId1"/>
    <p:sldLayoutId id="2147484912" r:id="rId2"/>
    <p:sldLayoutId id="2147484913" r:id="rId3"/>
    <p:sldLayoutId id="2147484914" r:id="rId4"/>
    <p:sldLayoutId id="2147484915" r:id="rId5"/>
    <p:sldLayoutId id="2147484916" r:id="rId6"/>
    <p:sldLayoutId id="2147484917" r:id="rId7"/>
    <p:sldLayoutId id="2147484918" r:id="rId8"/>
    <p:sldLayoutId id="2147484919" r:id="rId9"/>
    <p:sldLayoutId id="2147484920" r:id="rId10"/>
    <p:sldLayoutId id="2147484921"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2611523662"/>
      </p:ext>
    </p:extLst>
  </p:cSld>
  <p:clrMap bg1="lt1" tx1="dk1" bg2="lt2" tx2="dk2" accent1="accent1" accent2="accent2" accent3="accent3" accent4="accent4" accent5="accent5" accent6="accent6" hlink="hlink" folHlink="folHlink"/>
  <p:sldLayoutIdLst>
    <p:sldLayoutId id="2147484923" r:id="rId1"/>
    <p:sldLayoutId id="2147484924" r:id="rId2"/>
    <p:sldLayoutId id="2147484925" r:id="rId3"/>
    <p:sldLayoutId id="2147484926" r:id="rId4"/>
    <p:sldLayoutId id="2147484927" r:id="rId5"/>
    <p:sldLayoutId id="2147484928" r:id="rId6"/>
    <p:sldLayoutId id="2147484929" r:id="rId7"/>
    <p:sldLayoutId id="2147484930" r:id="rId8"/>
    <p:sldLayoutId id="2147484931" r:id="rId9"/>
    <p:sldLayoutId id="2147484932" r:id="rId10"/>
    <p:sldLayoutId id="214748493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C4D8511F-4651-4EC0-BC4D-3125E368C682}" type="slidenum">
              <a:rPr lang="es-ES" smtClean="0"/>
              <a:pPr/>
              <a:t>‹Nº›</a:t>
            </a:fld>
            <a:endParaRPr lang="es-ES"/>
          </a:p>
        </p:txBody>
      </p:sp>
    </p:spTree>
    <p:extLst>
      <p:ext uri="{BB962C8B-B14F-4D97-AF65-F5344CB8AC3E}">
        <p14:creationId xmlns:p14="http://schemas.microsoft.com/office/powerpoint/2010/main" xmlns="" val="1317060561"/>
      </p:ext>
    </p:extLst>
  </p:cSld>
  <p:clrMap bg1="dk1" tx1="lt1" bg2="dk2" tx2="lt2" accent1="accent1" accent2="accent2" accent3="accent3" accent4="accent4" accent5="accent5" accent6="accent6" hlink="hlink" folHlink="folHlink"/>
  <p:sldLayoutIdLst>
    <p:sldLayoutId id="2147484935" r:id="rId1"/>
    <p:sldLayoutId id="2147484936" r:id="rId2"/>
    <p:sldLayoutId id="2147484937" r:id="rId3"/>
    <p:sldLayoutId id="2147484938" r:id="rId4"/>
    <p:sldLayoutId id="2147484939" r:id="rId5"/>
    <p:sldLayoutId id="2147484940" r:id="rId6"/>
    <p:sldLayoutId id="2147484941" r:id="rId7"/>
    <p:sldLayoutId id="2147484942" r:id="rId8"/>
    <p:sldLayoutId id="2147484943" r:id="rId9"/>
    <p:sldLayoutId id="2147484944" r:id="rId10"/>
    <p:sldLayoutId id="214748494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99165918"/>
      </p:ext>
    </p:extLst>
  </p:cSld>
  <p:clrMap bg1="lt1" tx1="dk1" bg2="lt2" tx2="dk2" accent1="accent1" accent2="accent2" accent3="accent3" accent4="accent4" accent5="accent5" accent6="accent6" hlink="hlink" folHlink="folHlink"/>
  <p:sldLayoutIdLst>
    <p:sldLayoutId id="2147484947" r:id="rId1"/>
    <p:sldLayoutId id="2147484948" r:id="rId2"/>
    <p:sldLayoutId id="2147484949" r:id="rId3"/>
    <p:sldLayoutId id="2147484950" r:id="rId4"/>
    <p:sldLayoutId id="2147484951" r:id="rId5"/>
    <p:sldLayoutId id="2147484952" r:id="rId6"/>
    <p:sldLayoutId id="2147484953" r:id="rId7"/>
    <p:sldLayoutId id="2147484954" r:id="rId8"/>
    <p:sldLayoutId id="2147484955" r:id="rId9"/>
    <p:sldLayoutId id="2147484956" r:id="rId10"/>
    <p:sldLayoutId id="214748495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solidFill>
                  <a:prstClr val="black">
                    <a:lumMod val="75000"/>
                    <a:lumOff val="25000"/>
                  </a:prstClr>
                </a:solidFill>
              </a:rPr>
              <a:pPr/>
              <a:t>27/08/2018</a:t>
            </a:fld>
            <a:endParaRPr lang="es-ES">
              <a:solidFill>
                <a:prstClr val="black">
                  <a:lumMod val="75000"/>
                  <a:lumOff val="25000"/>
                </a:prstClr>
              </a:solidFill>
            </a:endParaRPr>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solidFill>
                <a:prstClr val="black">
                  <a:lumMod val="75000"/>
                  <a:lumOff val="25000"/>
                </a:prstClr>
              </a:solidFill>
            </a:endParaRPr>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solidFill>
                  <a:prstClr val="black">
                    <a:lumMod val="75000"/>
                    <a:lumOff val="25000"/>
                  </a:prstClr>
                </a:solidFill>
              </a:rPr>
              <a:pPr/>
              <a:t>‹Nº›</a:t>
            </a:fld>
            <a:endParaRPr lang="es-ES">
              <a:solidFill>
                <a:prstClr val="black">
                  <a:lumMod val="75000"/>
                  <a:lumOff val="25000"/>
                </a:prstClr>
              </a:solidFill>
            </a:endParaRPr>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2742995397"/>
      </p:ext>
    </p:extLst>
  </p:cSld>
  <p:clrMap bg1="lt1" tx1="dk1" bg2="lt2" tx2="dk2" accent1="accent1" accent2="accent2" accent3="accent3" accent4="accent4" accent5="accent5" accent6="accent6" hlink="hlink" folHlink="folHlink"/>
  <p:sldLayoutIdLst>
    <p:sldLayoutId id="2147484959" r:id="rId1"/>
    <p:sldLayoutId id="2147484960" r:id="rId2"/>
    <p:sldLayoutId id="2147484961" r:id="rId3"/>
    <p:sldLayoutId id="2147484962" r:id="rId4"/>
    <p:sldLayoutId id="2147484963" r:id="rId5"/>
    <p:sldLayoutId id="2147484964" r:id="rId6"/>
    <p:sldLayoutId id="2147484965" r:id="rId7"/>
    <p:sldLayoutId id="2147484966" r:id="rId8"/>
    <p:sldLayoutId id="2147484967" r:id="rId9"/>
    <p:sldLayoutId id="2147484968" r:id="rId10"/>
    <p:sldLayoutId id="2147484969" r:id="rId11"/>
    <p:sldLayoutId id="2147484970" r:id="rId12"/>
    <p:sldLayoutId id="2147484971" r:id="rId13"/>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4116080145"/>
      </p:ext>
    </p:extLst>
  </p:cSld>
  <p:clrMap bg1="lt1" tx1="dk1" bg2="lt2" tx2="dk2" accent1="accent1" accent2="accent2" accent3="accent3" accent4="accent4" accent5="accent5" accent6="accent6" hlink="hlink" folHlink="folHlink"/>
  <p:sldLayoutIdLst>
    <p:sldLayoutId id="2147484973" r:id="rId1"/>
    <p:sldLayoutId id="2147484974" r:id="rId2"/>
    <p:sldLayoutId id="2147484975" r:id="rId3"/>
    <p:sldLayoutId id="2147484976" r:id="rId4"/>
    <p:sldLayoutId id="2147484977" r:id="rId5"/>
    <p:sldLayoutId id="2147484978" r:id="rId6"/>
    <p:sldLayoutId id="2147484979" r:id="rId7"/>
    <p:sldLayoutId id="2147484980" r:id="rId8"/>
    <p:sldLayoutId id="2147484981" r:id="rId9"/>
    <p:sldLayoutId id="2147484982" r:id="rId10"/>
    <p:sldLayoutId id="2147484983"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535010551"/>
      </p:ext>
    </p:extLst>
  </p:cSld>
  <p:clrMap bg1="lt1" tx1="dk1" bg2="lt2" tx2="dk2" accent1="accent1" accent2="accent2" accent3="accent3" accent4="accent4" accent5="accent5" accent6="accent6" hlink="hlink" folHlink="folHlink"/>
  <p:sldLayoutIdLst>
    <p:sldLayoutId id="2147484985" r:id="rId1"/>
    <p:sldLayoutId id="2147484986" r:id="rId2"/>
    <p:sldLayoutId id="2147484987" r:id="rId3"/>
    <p:sldLayoutId id="2147484988" r:id="rId4"/>
    <p:sldLayoutId id="2147484989" r:id="rId5"/>
    <p:sldLayoutId id="2147484990" r:id="rId6"/>
    <p:sldLayoutId id="2147484991" r:id="rId7"/>
    <p:sldLayoutId id="2147484992" r:id="rId8"/>
    <p:sldLayoutId id="2147484993" r:id="rId9"/>
    <p:sldLayoutId id="2147484994" r:id="rId10"/>
    <p:sldLayoutId id="2147484995"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B53D1C7-6692-4175-B6BD-11F6F45D9C46}" type="datetimeFigureOut">
              <a:rPr lang="es-ES" smtClean="0"/>
              <a:pPr/>
              <a:t>27/08/2018</a:t>
            </a:fld>
            <a:endParaRPr lang="es-E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s-E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4D8511F-4651-4EC0-BC4D-3125E368C682}" type="slidenum">
              <a:rPr lang="es-ES" smtClean="0"/>
              <a:pPr/>
              <a:t>‹Nº›</a:t>
            </a:fld>
            <a:endParaRPr lang="es-E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xmlns="" val="2071569871"/>
      </p:ext>
    </p:extLst>
  </p:cSld>
  <p:clrMap bg1="lt1" tx1="dk1" bg2="lt2" tx2="dk2" accent1="accent1" accent2="accent2" accent3="accent3" accent4="accent4" accent5="accent5" accent6="accent6" hlink="hlink" folHlink="folHlink"/>
  <p:sldLayoutIdLst>
    <p:sldLayoutId id="2147484997" r:id="rId1"/>
    <p:sldLayoutId id="2147484998" r:id="rId2"/>
    <p:sldLayoutId id="2147484999" r:id="rId3"/>
    <p:sldLayoutId id="2147485000" r:id="rId4"/>
    <p:sldLayoutId id="2147485001" r:id="rId5"/>
    <p:sldLayoutId id="2147485002" r:id="rId6"/>
    <p:sldLayoutId id="2147485003" r:id="rId7"/>
    <p:sldLayoutId id="2147485004" r:id="rId8"/>
    <p:sldLayoutId id="2147485005" r:id="rId9"/>
    <p:sldLayoutId id="2147485006" r:id="rId10"/>
    <p:sldLayoutId id="2147485007" r:id="rId11"/>
  </p:sldLayoutIdLst>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5009"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1.wav"/><Relationship Id="rId1" Type="http://schemas.openxmlformats.org/officeDocument/2006/relationships/slideLayout" Target="../slideLayouts/slideLayout31.xml"/><Relationship Id="rId4" Type="http://schemas.openxmlformats.org/officeDocument/2006/relationships/audio" Target="../media/audio11.wav"/></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2.xml"/><Relationship Id="rId1" Type="http://schemas.openxmlformats.org/officeDocument/2006/relationships/themeOverride" Target="../theme/themeOverride1.xml"/><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slideLayout" Target="../slideLayouts/slideLayout47.xml"/><Relationship Id="rId1" Type="http://schemas.openxmlformats.org/officeDocument/2006/relationships/themeOverride" Target="../theme/themeOverride2.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15.png"/><Relationship Id="rId2" Type="http://schemas.openxmlformats.org/officeDocument/2006/relationships/slideLayout" Target="../slideLayouts/slideLayout256.xml"/><Relationship Id="rId1" Type="http://schemas.openxmlformats.org/officeDocument/2006/relationships/themeOverride" Target="../theme/themeOverride3.xml"/><Relationship Id="rId6" Type="http://schemas.openxmlformats.org/officeDocument/2006/relationships/image" Target="../media/image19.png"/><Relationship Id="rId5" Type="http://schemas.openxmlformats.org/officeDocument/2006/relationships/image" Target="../media/image16.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slideLayout" Target="../slideLayouts/slideLayout47.xml"/><Relationship Id="rId1" Type="http://schemas.openxmlformats.org/officeDocument/2006/relationships/themeOverride" Target="../theme/themeOverride4.xml"/><Relationship Id="rId6" Type="http://schemas.openxmlformats.org/officeDocument/2006/relationships/image" Target="../media/image21.jpe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0.xml"/><Relationship Id="rId1" Type="http://schemas.openxmlformats.org/officeDocument/2006/relationships/themeOverride" Target="../theme/themeOverride6.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81.xml"/><Relationship Id="rId1" Type="http://schemas.openxmlformats.org/officeDocument/2006/relationships/themeOverride" Target="../theme/themeOverride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92.xml"/><Relationship Id="rId1" Type="http://schemas.openxmlformats.org/officeDocument/2006/relationships/themeOverride" Target="../theme/themeOverride8.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png"/><Relationship Id="rId1" Type="http://schemas.openxmlformats.org/officeDocument/2006/relationships/slideLayout" Target="../slideLayouts/slideLayout25.xml"/><Relationship Id="rId5" Type="http://schemas.openxmlformats.org/officeDocument/2006/relationships/image" Target="../media/image27.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03.xml"/><Relationship Id="rId1" Type="http://schemas.openxmlformats.org/officeDocument/2006/relationships/themeOverride" Target="../theme/themeOverride9.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114.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42.xml"/><Relationship Id="rId1" Type="http://schemas.openxmlformats.org/officeDocument/2006/relationships/themeOverride" Target="../theme/themeOverride10.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125.xml"/><Relationship Id="rId1" Type="http://schemas.openxmlformats.org/officeDocument/2006/relationships/themeOverride" Target="../theme/themeOverride11.xml"/><Relationship Id="rId4" Type="http://schemas.openxmlformats.org/officeDocument/2006/relationships/image" Target="../media/image32.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6.xml"/><Relationship Id="rId1" Type="http://schemas.openxmlformats.org/officeDocument/2006/relationships/themeOverride" Target="../theme/themeOverride12.xml"/><Relationship Id="rId5" Type="http://schemas.openxmlformats.org/officeDocument/2006/relationships/image" Target="../media/image34.jpeg"/><Relationship Id="rId4" Type="http://schemas.openxmlformats.org/officeDocument/2006/relationships/image" Target="../media/image33.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7.xml"/><Relationship Id="rId1" Type="http://schemas.openxmlformats.org/officeDocument/2006/relationships/themeOverride" Target="../theme/themeOverride13.xml"/><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58.xml"/><Relationship Id="rId1" Type="http://schemas.openxmlformats.org/officeDocument/2006/relationships/themeOverride" Target="../theme/themeOverride14.xml"/><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476.xml"/><Relationship Id="rId1" Type="http://schemas.openxmlformats.org/officeDocument/2006/relationships/themeOverride" Target="../theme/themeOverride15.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69.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80.xml"/><Relationship Id="rId1" Type="http://schemas.openxmlformats.org/officeDocument/2006/relationships/themeOverride" Target="../theme/themeOverride16.xml"/><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02.xml"/><Relationship Id="rId1" Type="http://schemas.openxmlformats.org/officeDocument/2006/relationships/themeOverride" Target="../theme/themeOverride17.xml"/><Relationship Id="rId4" Type="http://schemas.openxmlformats.org/officeDocument/2006/relationships/image" Target="../media/image40.jpe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158.xml"/><Relationship Id="rId1" Type="http://schemas.openxmlformats.org/officeDocument/2006/relationships/themeOverride" Target="../theme/themeOverride18.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191.xml"/><Relationship Id="rId1" Type="http://schemas.openxmlformats.org/officeDocument/2006/relationships/themeOverride" Target="../theme/themeOverride19.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67.xml"/><Relationship Id="rId1" Type="http://schemas.openxmlformats.org/officeDocument/2006/relationships/themeOverride" Target="../theme/themeOverride20.xml"/><Relationship Id="rId4" Type="http://schemas.openxmlformats.org/officeDocument/2006/relationships/image" Target="../media/image43.jpeg"/></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4.xml"/><Relationship Id="rId1" Type="http://schemas.openxmlformats.org/officeDocument/2006/relationships/slideLayout" Target="../slideLayouts/slideLayout26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13.xml"/><Relationship Id="rId1" Type="http://schemas.openxmlformats.org/officeDocument/2006/relationships/themeOverride" Target="../theme/themeOverride21.xml"/><Relationship Id="rId6" Type="http://schemas.openxmlformats.org/officeDocument/2006/relationships/image" Target="../media/image47.jpeg"/><Relationship Id="rId5" Type="http://schemas.openxmlformats.org/officeDocument/2006/relationships/image" Target="../media/image46.gif"/><Relationship Id="rId4" Type="http://schemas.openxmlformats.org/officeDocument/2006/relationships/image" Target="../media/image45.jpeg"/></Relationships>
</file>

<file path=ppt/slides/_rels/slide3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224.xml"/><Relationship Id="rId1" Type="http://schemas.openxmlformats.org/officeDocument/2006/relationships/themeOverride" Target="../theme/themeOverride22.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6.xml"/><Relationship Id="rId1" Type="http://schemas.openxmlformats.org/officeDocument/2006/relationships/slideLayout" Target="../slideLayouts/slideLayout44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40.xml"/><Relationship Id="rId1" Type="http://schemas.openxmlformats.org/officeDocument/2006/relationships/themeOverride" Target="../theme/themeOverride23.xml"/><Relationship Id="rId4" Type="http://schemas.openxmlformats.org/officeDocument/2006/relationships/image" Target="../media/image50.jpeg"/></Relationships>
</file>

<file path=ppt/slides/_rels/slide3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42.xml"/><Relationship Id="rId1" Type="http://schemas.openxmlformats.org/officeDocument/2006/relationships/themeOverride" Target="../theme/themeOverride24.xml"/></Relationships>
</file>

<file path=ppt/slides/_rels/slide36.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19.xml"/><Relationship Id="rId1" Type="http://schemas.openxmlformats.org/officeDocument/2006/relationships/slideLayout" Target="../slideLayouts/slideLayout53.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289.xml"/><Relationship Id="rId1" Type="http://schemas.openxmlformats.org/officeDocument/2006/relationships/themeOverride" Target="../theme/themeOverride25.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78.xml"/><Relationship Id="rId1" Type="http://schemas.openxmlformats.org/officeDocument/2006/relationships/themeOverride" Target="../theme/themeOverride26.xml"/><Relationship Id="rId4" Type="http://schemas.openxmlformats.org/officeDocument/2006/relationships/image" Target="../media/image60.jpeg"/></Relationships>
</file>

<file path=ppt/slides/_rels/slide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300.xml"/><Relationship Id="rId1" Type="http://schemas.openxmlformats.org/officeDocument/2006/relationships/themeOverride" Target="../theme/themeOverride27.xml"/></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Layout" Target="../slideLayouts/slideLayout311.xml"/><Relationship Id="rId1" Type="http://schemas.openxmlformats.org/officeDocument/2006/relationships/themeOverride" Target="../theme/themeOverride28.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9.xml"/><Relationship Id="rId5" Type="http://schemas.openxmlformats.org/officeDocument/2006/relationships/image" Target="../media/image64.png"/><Relationship Id="rId4" Type="http://schemas.openxmlformats.org/officeDocument/2006/relationships/image" Target="../media/image63.jpeg"/></Relationships>
</file>

<file path=ppt/slides/_rels/slide4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322.xml"/><Relationship Id="rId1" Type="http://schemas.openxmlformats.org/officeDocument/2006/relationships/themeOverride" Target="../theme/themeOverride30.xml"/></Relationships>
</file>

<file path=ppt/slides/_rels/slide4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2.xml"/><Relationship Id="rId1" Type="http://schemas.openxmlformats.org/officeDocument/2006/relationships/slideLayout" Target="../slideLayouts/slideLayout256.xml"/><Relationship Id="rId4" Type="http://schemas.openxmlformats.org/officeDocument/2006/relationships/image" Target="../media/image67.jpeg"/></Relationships>
</file>

<file path=ppt/slides/_rels/slide4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slideLayout" Target="../slideLayouts/slideLayout7.xml"/><Relationship Id="rId1" Type="http://schemas.openxmlformats.org/officeDocument/2006/relationships/themeOverride" Target="../theme/themeOverride31.xml"/></Relationships>
</file>

<file path=ppt/slides/_rels/slide4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7.xml"/><Relationship Id="rId1" Type="http://schemas.openxmlformats.org/officeDocument/2006/relationships/themeOverride" Target="../theme/themeOverride32.xml"/></Relationships>
</file>

<file path=ppt/slides/_rels/slide4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slideLayout" Target="../slideLayouts/slideLayout7.xml"/><Relationship Id="rId1" Type="http://schemas.openxmlformats.org/officeDocument/2006/relationships/themeOverride" Target="../theme/themeOverride33.xml"/></Relationships>
</file>

<file path=ppt/slides/_rels/slide4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slideLayout" Target="../slideLayouts/slideLayout7.xml"/><Relationship Id="rId1" Type="http://schemas.openxmlformats.org/officeDocument/2006/relationships/themeOverride" Target="../theme/themeOverride34.xml"/></Relationships>
</file>

<file path=ppt/slides/_rels/slide4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slideLayout" Target="../slideLayouts/slideLayout7.xml"/><Relationship Id="rId1" Type="http://schemas.openxmlformats.org/officeDocument/2006/relationships/themeOverride" Target="../theme/themeOverride35.xml"/></Relationships>
</file>

<file path=ppt/slides/_rels/slide4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slideLayout" Target="../slideLayouts/slideLayout7.xml"/><Relationship Id="rId1" Type="http://schemas.openxmlformats.org/officeDocument/2006/relationships/themeOverride" Target="../theme/themeOverride36.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33.xml"/><Relationship Id="rId1" Type="http://schemas.openxmlformats.org/officeDocument/2006/relationships/themeOverride" Target="../theme/themeOverride37.xml"/><Relationship Id="rId5" Type="http://schemas.openxmlformats.org/officeDocument/2006/relationships/image" Target="../media/image75.jpeg"/><Relationship Id="rId4" Type="http://schemas.openxmlformats.org/officeDocument/2006/relationships/image" Target="../media/image74.jpeg"/></Relationships>
</file>

<file path=ppt/slides/_rels/slide5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520.xml"/><Relationship Id="rId1" Type="http://schemas.openxmlformats.org/officeDocument/2006/relationships/themeOverride" Target="../theme/themeOverride38.xml"/></Relationships>
</file>

<file path=ppt/slides/_rels/slide5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531.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44.xml"/><Relationship Id="rId1" Type="http://schemas.openxmlformats.org/officeDocument/2006/relationships/themeOverride" Target="../theme/themeOverride39.xml"/><Relationship Id="rId4" Type="http://schemas.openxmlformats.org/officeDocument/2006/relationships/image" Target="../media/image78.jpeg"/></Relationships>
</file>

<file path=ppt/slides/_rels/slide54.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image" Target="../media/image80.jpeg"/></Relationships>
</file>

<file path=ppt/slides/_rels/slide55.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slideLayout" Target="../slideLayouts/slideLayout7.xml"/><Relationship Id="rId1" Type="http://schemas.openxmlformats.org/officeDocument/2006/relationships/themeOverride" Target="../theme/themeOverride40.xml"/><Relationship Id="rId4" Type="http://schemas.openxmlformats.org/officeDocument/2006/relationships/image" Target="../media/image75.jpeg"/></Relationships>
</file>

<file path=ppt/slides/_rels/slide56.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slideLayout" Target="../slideLayouts/slideLayout7.xml"/><Relationship Id="rId1" Type="http://schemas.openxmlformats.org/officeDocument/2006/relationships/themeOverride" Target="../theme/themeOverride41.xml"/><Relationship Id="rId4" Type="http://schemas.openxmlformats.org/officeDocument/2006/relationships/image" Target="../media/image75.jpeg"/></Relationships>
</file>

<file path=ppt/slides/_rels/slide5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slideLayout" Target="../slideLayouts/slideLayout366.xml"/><Relationship Id="rId1" Type="http://schemas.openxmlformats.org/officeDocument/2006/relationships/themeOverride" Target="../theme/themeOverride42.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55.xml"/><Relationship Id="rId1" Type="http://schemas.openxmlformats.org/officeDocument/2006/relationships/themeOverride" Target="../theme/themeOverride43.xml"/><Relationship Id="rId4" Type="http://schemas.openxmlformats.org/officeDocument/2006/relationships/image" Target="../media/image84.jpe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577.xml"/><Relationship Id="rId1" Type="http://schemas.openxmlformats.org/officeDocument/2006/relationships/themeOverride" Target="../theme/themeOverride44.xml"/><Relationship Id="rId4" Type="http://schemas.openxmlformats.org/officeDocument/2006/relationships/image" Target="../media/image85.jpe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577.xml"/><Relationship Id="rId1" Type="http://schemas.openxmlformats.org/officeDocument/2006/relationships/themeOverride" Target="../theme/themeOverride45.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s>
</file>

<file path=ppt/slides/_rels/slide61.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slideLayout" Target="../slideLayouts/slideLayout377.xml"/><Relationship Id="rId1" Type="http://schemas.openxmlformats.org/officeDocument/2006/relationships/themeOverride" Target="../theme/themeOverride46.xml"/></Relationships>
</file>

<file path=ppt/slides/_rels/slide62.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29.xml"/><Relationship Id="rId1" Type="http://schemas.openxmlformats.org/officeDocument/2006/relationships/slideLayout" Target="../slideLayouts/slideLayout377.xml"/></Relationships>
</file>

<file path=ppt/slides/_rels/slide6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slideLayout" Target="../slideLayouts/slideLayout410.xml"/><Relationship Id="rId1" Type="http://schemas.openxmlformats.org/officeDocument/2006/relationships/themeOverride" Target="../theme/themeOverride47.xml"/></Relationships>
</file>

<file path=ppt/slides/_rels/slide7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slideLayout" Target="../slideLayouts/slideLayout388.xml"/><Relationship Id="rId1" Type="http://schemas.openxmlformats.org/officeDocument/2006/relationships/themeOverride" Target="../theme/themeOverride48.xml"/></Relationships>
</file>

<file path=ppt/slides/_rels/slide7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slideLayout" Target="../slideLayouts/slideLayout42.xml"/><Relationship Id="rId1" Type="http://schemas.openxmlformats.org/officeDocument/2006/relationships/themeOverride" Target="../theme/themeOverride49.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42.xml"/><Relationship Id="rId1" Type="http://schemas.openxmlformats.org/officeDocument/2006/relationships/themeOverride" Target="../theme/themeOverride50.xml"/><Relationship Id="rId4" Type="http://schemas.openxmlformats.org/officeDocument/2006/relationships/image" Target="../media/image103.jpe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42.xml"/><Relationship Id="rId1" Type="http://schemas.openxmlformats.org/officeDocument/2006/relationships/themeOverride" Target="../theme/themeOverride51.xml"/><Relationship Id="rId4" Type="http://schemas.openxmlformats.org/officeDocument/2006/relationships/image" Target="../media/image104.jpeg"/></Relationships>
</file>

<file path=ppt/slides/_rels/slide77.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slideLayout" Target="../slideLayouts/slideLayout399.xml"/><Relationship Id="rId1" Type="http://schemas.openxmlformats.org/officeDocument/2006/relationships/themeOverride" Target="../theme/themeOverride52.xml"/></Relationships>
</file>

<file path=ppt/slides/_rels/slide78.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31.xml"/></Relationships>
</file>

<file path=ppt/slides/_rels/slide80.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slideLayout" Target="../slideLayouts/slideLayout20.xml"/><Relationship Id="rId1" Type="http://schemas.openxmlformats.org/officeDocument/2006/relationships/themeOverride" Target="../theme/themeOverride53.xml"/><Relationship Id="rId4" Type="http://schemas.openxmlformats.org/officeDocument/2006/relationships/image" Target="../media/image110.jpeg"/></Relationships>
</file>

<file path=ppt/slides/_rels/slide81.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31.xml"/></Relationships>
</file>

<file path=ppt/slides/_rels/slide8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421.xml"/></Relationships>
</file>

<file path=ppt/slides/_rels/slide83.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432.xml"/><Relationship Id="rId1" Type="http://schemas.openxmlformats.org/officeDocument/2006/relationships/themeOverride" Target="../theme/themeOverride54.xml"/><Relationship Id="rId4" Type="http://schemas.openxmlformats.org/officeDocument/2006/relationships/image" Target="../media/image115.jpeg"/></Relationships>
</file>

<file path=ppt/slides/_rels/slide8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slideLayout" Target="../slideLayouts/slideLayout454.xml"/><Relationship Id="rId1" Type="http://schemas.openxmlformats.org/officeDocument/2006/relationships/themeOverride" Target="../theme/themeOverride55.xml"/></Relationships>
</file>

<file path=ppt/slides/_rels/slide87.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slideLayout" Target="../slideLayouts/slideLayout509.xml"/><Relationship Id="rId1" Type="http://schemas.openxmlformats.org/officeDocument/2006/relationships/themeOverride" Target="../theme/themeOverride56.xml"/></Relationships>
</file>

<file path=ppt/slides/_rels/slide88.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slideLayout" Target="../slideLayouts/slideLayout7.xml"/><Relationship Id="rId1" Type="http://schemas.openxmlformats.org/officeDocument/2006/relationships/themeOverride" Target="../theme/themeOverride57.xml"/></Relationships>
</file>

<file path=ppt/slides/_rels/slide89.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slideLayout" Target="../slideLayouts/slideLayout7.xml"/><Relationship Id="rId1" Type="http://schemas.openxmlformats.org/officeDocument/2006/relationships/themeOverride" Target="../theme/themeOverride58.xml"/></Relationships>
</file>

<file path=ppt/slides/_rels/slide90.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36.xml"/><Relationship Id="rId1" Type="http://schemas.openxmlformats.org/officeDocument/2006/relationships/slideLayout" Target="../slideLayouts/slideLayout53.xml"/><Relationship Id="rId4" Type="http://schemas.openxmlformats.org/officeDocument/2006/relationships/image" Target="../media/image121.jpeg"/></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65.xml"/><Relationship Id="rId1" Type="http://schemas.openxmlformats.org/officeDocument/2006/relationships/themeOverride" Target="../theme/themeOverride59.xml"/><Relationship Id="rId5" Type="http://schemas.openxmlformats.org/officeDocument/2006/relationships/image" Target="../media/image9.jpeg"/><Relationship Id="rId4" Type="http://schemas.openxmlformats.org/officeDocument/2006/relationships/image" Target="../media/image122.jpeg"/></Relationships>
</file>

<file path=ppt/slides/_rels/slide92.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127.jpeg"/></Relationships>
</file>

<file path=ppt/slides/_rels/slide96.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487.xml"/><Relationship Id="rId1" Type="http://schemas.openxmlformats.org/officeDocument/2006/relationships/themeOverride" Target="../theme/themeOverride60.xml"/><Relationship Id="rId4" Type="http://schemas.openxmlformats.org/officeDocument/2006/relationships/image" Target="../media/image131.jpeg"/></Relationships>
</file>

<file path=ppt/slides/_rels/slide100.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487.xml"/><Relationship Id="rId1" Type="http://schemas.openxmlformats.org/officeDocument/2006/relationships/themeOverride" Target="../theme/themeOverride61.xml"/><Relationship Id="rId4" Type="http://schemas.openxmlformats.org/officeDocument/2006/relationships/image" Target="../media/image132.jpeg"/></Relationships>
</file>

<file path=ppt/slides/_rels/slide101.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themeOverride" Target="../theme/themeOverride62.xml"/><Relationship Id="rId4" Type="http://schemas.openxmlformats.org/officeDocument/2006/relationships/image" Target="../media/image133.jpeg"/></Relationships>
</file>

<file path=ppt/slides/_rels/slide102.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slideLayout" Target="../slideLayouts/slideLayout20.xml"/><Relationship Id="rId1" Type="http://schemas.openxmlformats.org/officeDocument/2006/relationships/themeOverride" Target="../theme/themeOverride63.xml"/><Relationship Id="rId4" Type="http://schemas.openxmlformats.org/officeDocument/2006/relationships/image" Target="../media/image135.jpeg"/></Relationships>
</file>

<file path=ppt/slides/_rels/slide10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498.xml"/></Relationships>
</file>

<file path=ppt/slides/_rels/slide104.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443.xml"/><Relationship Id="rId1" Type="http://schemas.openxmlformats.org/officeDocument/2006/relationships/themeOverride" Target="../theme/themeOverride64.xml"/><Relationship Id="rId4" Type="http://schemas.openxmlformats.org/officeDocument/2006/relationships/image" Target="../media/image139.jpeg"/></Relationships>
</file>

<file path=ppt/slides/_rels/slide106.xml.rels><?xml version="1.0" encoding="UTF-8" standalone="yes"?>
<Relationships xmlns="http://schemas.openxmlformats.org/package/2006/relationships"><Relationship Id="rId2" Type="http://schemas.openxmlformats.org/officeDocument/2006/relationships/image" Target="../media/image140.jpeg"/><Relationship Id="rId1" Type="http://schemas.openxmlformats.org/officeDocument/2006/relationships/slideLayout" Target="../slideLayouts/slideLayout566.xml"/></Relationships>
</file>

<file path=ppt/slides/_rels/slide107.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555.xml"/></Relationships>
</file>

<file path=ppt/slides/_rels/slide110.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531.xml"/><Relationship Id="rId1" Type="http://schemas.openxmlformats.org/officeDocument/2006/relationships/themeOverride" Target="../theme/themeOverride65.xml"/><Relationship Id="rId4" Type="http://schemas.openxmlformats.org/officeDocument/2006/relationships/image" Target="../media/image144.jpeg"/></Relationships>
</file>

<file path=ppt/slides/_rels/slide111.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47.xml"/><Relationship Id="rId1" Type="http://schemas.openxmlformats.org/officeDocument/2006/relationships/slideLayout" Target="../slideLayouts/slideLayout542.xml"/><Relationship Id="rId5" Type="http://schemas.openxmlformats.org/officeDocument/2006/relationships/hyperlink" Target="http://www.slideshare.net/efeferna" TargetMode="External"/><Relationship Id="rId4" Type="http://schemas.openxmlformats.org/officeDocument/2006/relationships/hyperlink" Target="mailto:eferna@telef&#243;nica.net" TargetMode="External"/></Relationships>
</file>

<file path=ppt/slides/_rels/slide112.xml.rels><?xml version="1.0" encoding="UTF-8" standalone="yes"?>
<Relationships xmlns="http://schemas.openxmlformats.org/package/2006/relationships"><Relationship Id="rId8" Type="http://schemas.openxmlformats.org/officeDocument/2006/relationships/hyperlink" Target="http://chanjaimephoto.blogspot.com.es/" TargetMode="External"/><Relationship Id="rId3" Type="http://schemas.openxmlformats.org/officeDocument/2006/relationships/image" Target="../media/image145.png"/><Relationship Id="rId7" Type="http://schemas.openxmlformats.org/officeDocument/2006/relationships/hyperlink" Target="http://www.bionaturfoto.es/" TargetMode="External"/><Relationship Id="rId2" Type="http://schemas.openxmlformats.org/officeDocument/2006/relationships/notesSlide" Target="../notesSlides/notesSlide48.xml"/><Relationship Id="rId1" Type="http://schemas.openxmlformats.org/officeDocument/2006/relationships/slideLayout" Target="../slideLayouts/slideLayout542.xml"/><Relationship Id="rId6" Type="http://schemas.openxmlformats.org/officeDocument/2006/relationships/hyperlink" Target="http://atahorma.blogspot.com.es/" TargetMode="External"/><Relationship Id="rId5" Type="http://schemas.openxmlformats.org/officeDocument/2006/relationships/hyperlink" Target="http://naturayluz.blogspot.com.es/" TargetMode="External"/><Relationship Id="rId4" Type="http://schemas.openxmlformats.org/officeDocument/2006/relationships/hyperlink" Target="http://chajurdo.blogspot.com.es/" TargetMode="External"/></Relationships>
</file>

<file path=ppt/slides/_rels/slide113.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8" Type="http://schemas.openxmlformats.org/officeDocument/2006/relationships/image" Target="../media/image149.png"/><Relationship Id="rId13" Type="http://schemas.openxmlformats.org/officeDocument/2006/relationships/hyperlink" Target="https://vk.com/mispps" TargetMode="External"/><Relationship Id="rId3" Type="http://schemas.openxmlformats.org/officeDocument/2006/relationships/image" Target="../media/image146.png"/><Relationship Id="rId7" Type="http://schemas.openxmlformats.org/officeDocument/2006/relationships/hyperlink" Target="https://www.facebook.com/mispps" TargetMode="External"/><Relationship Id="rId12" Type="http://schemas.openxmlformats.org/officeDocument/2006/relationships/image" Target="../media/image151.png"/><Relationship Id="rId2" Type="http://schemas.openxmlformats.org/officeDocument/2006/relationships/hyperlink" Target="http://www.mispps.com/" TargetMode="External"/><Relationship Id="rId1" Type="http://schemas.openxmlformats.org/officeDocument/2006/relationships/slideLayout" Target="../slideLayouts/slideLayout582.xml"/><Relationship Id="rId6" Type="http://schemas.openxmlformats.org/officeDocument/2006/relationships/image" Target="../media/image148.png"/><Relationship Id="rId11" Type="http://schemas.openxmlformats.org/officeDocument/2006/relationships/hyperlink" Target="https://plus.google.com/+Mispps/" TargetMode="External"/><Relationship Id="rId5" Type="http://schemas.openxmlformats.org/officeDocument/2006/relationships/image" Target="../media/image147.png"/><Relationship Id="rId10" Type="http://schemas.openxmlformats.org/officeDocument/2006/relationships/image" Target="../media/image1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5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4064">
              <a:srgbClr val="1F1F20"/>
            </a:gs>
            <a:gs pos="100000">
              <a:schemeClr val="bg2">
                <a:lumMod val="69000"/>
                <a:lumOff val="31000"/>
              </a:schemeClr>
            </a:gs>
            <a:gs pos="25000">
              <a:schemeClr val="bg2">
                <a:tint val="45000"/>
                <a:shade val="99000"/>
                <a:satMod val="350000"/>
                <a:lumMod val="19000"/>
                <a:lumOff val="81000"/>
              </a:schemeClr>
            </a:gs>
            <a:gs pos="0">
              <a:schemeClr val="bg2">
                <a:tint val="45000"/>
                <a:shade val="99000"/>
                <a:satMod val="350000"/>
                <a:lumMod val="0"/>
              </a:schemeClr>
            </a:gs>
            <a:gs pos="53000">
              <a:schemeClr val="bg2">
                <a:shade val="20000"/>
                <a:satMod val="255000"/>
                <a:lumMod val="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5" name="Imagen 4" descr="Copy (2) of DSC_8485"/>
          <p:cNvPicPr>
            <a:picLocks noGrp="1" noChangeAspect="1"/>
          </p:cNvPicPr>
          <p:nvPr isPhoto="1"/>
        </p:nvPicPr>
        <p:blipFill rotWithShape="1">
          <a:blip r:embed="rId3" cstate="print">
            <a:lum/>
            <a:extLst>
              <a:ext uri="{28A0092B-C50C-407E-A947-70E740481C1C}">
                <a14:useLocalDpi xmlns:a14="http://schemas.microsoft.com/office/drawing/2010/main" xmlns="" val="0"/>
              </a:ext>
            </a:extLst>
          </a:blip>
          <a:srcRect l="12757"/>
          <a:stretch/>
        </p:blipFill>
        <p:spPr>
          <a:xfrm>
            <a:off x="203260" y="265950"/>
            <a:ext cx="8185356" cy="6280050"/>
          </a:xfrm>
          <a:prstGeom prst="rect">
            <a:avLst/>
          </a:prstGeom>
          <a:ln>
            <a:noFill/>
          </a:ln>
          <a:effectLst>
            <a:softEdge rad="112500"/>
          </a:effectLst>
        </p:spPr>
      </p:pic>
      <p:sp>
        <p:nvSpPr>
          <p:cNvPr id="4" name="Rectángulo 3"/>
          <p:cNvSpPr/>
          <p:nvPr/>
        </p:nvSpPr>
        <p:spPr>
          <a:xfrm>
            <a:off x="0" y="5271247"/>
            <a:ext cx="12192000" cy="646331"/>
          </a:xfrm>
          <a:prstGeom prst="rect">
            <a:avLst/>
          </a:prstGeom>
        </p:spPr>
        <p:txBody>
          <a:bodyPr wrap="square">
            <a:spAutoFit/>
          </a:bodyPr>
          <a:lstStyle/>
          <a:p>
            <a:pPr lvl="0" algn="ctr"/>
            <a:endParaRPr lang="es-ES" sz="3600" b="1" dirty="0">
              <a:solidFill>
                <a:schemeClr val="tx1">
                  <a:lumMod val="95000"/>
                </a:scheme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endParaRPr>
          </a:p>
        </p:txBody>
      </p:sp>
      <p:sp>
        <p:nvSpPr>
          <p:cNvPr id="2" name="Rectángulo 1"/>
          <p:cNvSpPr/>
          <p:nvPr/>
        </p:nvSpPr>
        <p:spPr>
          <a:xfrm>
            <a:off x="8544432" y="2101148"/>
            <a:ext cx="3491752" cy="3170099"/>
          </a:xfrm>
          <a:prstGeom prst="rect">
            <a:avLst/>
          </a:prstGeom>
        </p:spPr>
        <p:txBody>
          <a:bodyPr wrap="square">
            <a:spAutoFit/>
          </a:bodyPr>
          <a:lstStyle/>
          <a:p>
            <a:pPr lvl="0" algn="ctr"/>
            <a:r>
              <a:rPr lang="es-ES" sz="4000" b="1" dirty="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rPr>
              <a:t>LA GRULLA COMÚN </a:t>
            </a:r>
            <a:endParaRPr lang="es-ES" sz="4000" b="1" dirty="0" smtClean="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endParaRPr>
          </a:p>
          <a:p>
            <a:pPr lvl="0" algn="ctr"/>
            <a:r>
              <a:rPr lang="es-ES" sz="4000" b="1" dirty="0" smtClean="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rPr>
              <a:t>(</a:t>
            </a:r>
            <a:r>
              <a:rPr lang="es-ES" sz="4000" b="1" dirty="0" err="1" smtClean="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rPr>
              <a:t>Grus</a:t>
            </a:r>
            <a:r>
              <a:rPr lang="es-ES" sz="4000" b="1" dirty="0" smtClean="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rPr>
              <a:t> </a:t>
            </a:r>
            <a:r>
              <a:rPr lang="es-ES" sz="4000" b="1" dirty="0" err="1" smtClean="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rPr>
              <a:t>grus</a:t>
            </a:r>
            <a:r>
              <a:rPr lang="es-ES" sz="4000" b="1" dirty="0" smtClean="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rPr>
              <a:t>) </a:t>
            </a:r>
            <a:endParaRPr lang="es-ES" sz="4000" b="1" dirty="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endParaRPr>
          </a:p>
          <a:p>
            <a:pPr lvl="0" algn="ctr"/>
            <a:r>
              <a:rPr lang="es-ES" sz="4000" b="1" dirty="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rPr>
              <a:t>EN EXTREMADURA</a:t>
            </a:r>
            <a:endParaRPr lang="es-ES" sz="3600" b="1" dirty="0">
              <a:solidFill>
                <a:prstClr val="white">
                  <a:lumMod val="95000"/>
                </a:prstClr>
              </a:solidFill>
              <a:effectLst>
                <a:outerShdw blurRad="38100" dist="38100" dir="2700000" algn="tl">
                  <a:srgbClr val="000000">
                    <a:alpha val="43137"/>
                  </a:srgbClr>
                </a:outerShdw>
              </a:effectLst>
              <a:latin typeface="Estrangelo Edessa" panose="03080600000000000000" pitchFamily="66" charset="0"/>
              <a:cs typeface="Estrangelo Edessa" panose="03080600000000000000" pitchFamily="66" charset="0"/>
            </a:endParaRPr>
          </a:p>
        </p:txBody>
      </p:sp>
    </p:spTree>
    <p:extLst>
      <p:ext uri="{BB962C8B-B14F-4D97-AF65-F5344CB8AC3E}">
        <p14:creationId xmlns:p14="http://schemas.microsoft.com/office/powerpoint/2010/main" xmlns="" val="294931420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9000">
        <p:split orient="vert"/>
        <p:sndAc>
          <p:stSnd loop="1">
            <p:snd r:embed="rId4" name="g+Comptine d'un autre été, l'après-midi, de Yann Tiersen.wav"/>
          </p:stSnd>
        </p:sndAc>
      </p:transition>
    </mc:Choice>
    <mc:Fallback>
      <p:transition spd="slow">
        <p:split orient="vert"/>
        <p:sndAc>
          <p:stSnd loop="1">
            <p:snd r:embed="rId2" name="g+Comptine d'un autre été, l'après-midi, de Yann Tiersen.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93000"/>
                <a:lumOff val="7000"/>
              </a:schemeClr>
            </a:gs>
            <a:gs pos="9000">
              <a:schemeClr val="accent1">
                <a:lumMod val="39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ángulo 1"/>
          <p:cNvSpPr/>
          <p:nvPr/>
        </p:nvSpPr>
        <p:spPr>
          <a:xfrm>
            <a:off x="8734568" y="2467247"/>
            <a:ext cx="2825086" cy="2862322"/>
          </a:xfrm>
          <a:prstGeom prst="rect">
            <a:avLst/>
          </a:prstGeom>
        </p:spPr>
        <p:txBody>
          <a:bodyPr wrap="square">
            <a:spAutoFit/>
          </a:bodyPr>
          <a:lstStyle/>
          <a:p>
            <a:r>
              <a:rPr lang="es-ES" dirty="0">
                <a:solidFill>
                  <a:prstClr val="white"/>
                </a:solidFill>
                <a:latin typeface="Calibri" panose="020F0502020204030204" pitchFamily="34" charset="0"/>
              </a:rPr>
              <a:t>La grulla común (</a:t>
            </a:r>
            <a:r>
              <a:rPr lang="es-ES" i="1" dirty="0" err="1">
                <a:solidFill>
                  <a:prstClr val="white"/>
                </a:solidFill>
                <a:latin typeface="Calibri" panose="020F0502020204030204" pitchFamily="34" charset="0"/>
              </a:rPr>
              <a:t>Grus</a:t>
            </a:r>
            <a:r>
              <a:rPr lang="es-ES" i="1" dirty="0">
                <a:solidFill>
                  <a:prstClr val="white"/>
                </a:solidFill>
                <a:latin typeface="Calibri" panose="020F0502020204030204" pitchFamily="34" charset="0"/>
              </a:rPr>
              <a:t> </a:t>
            </a:r>
            <a:r>
              <a:rPr lang="es-ES" i="1" dirty="0" err="1">
                <a:solidFill>
                  <a:prstClr val="white"/>
                </a:solidFill>
                <a:latin typeface="Calibri" panose="020F0502020204030204" pitchFamily="34" charset="0"/>
              </a:rPr>
              <a:t>grus</a:t>
            </a:r>
            <a:r>
              <a:rPr lang="es-ES" dirty="0">
                <a:solidFill>
                  <a:prstClr val="white"/>
                </a:solidFill>
                <a:latin typeface="Calibri" panose="020F0502020204030204" pitchFamily="34" charset="0"/>
              </a:rPr>
              <a:t>) es un ave muy popular en Europa. </a:t>
            </a:r>
            <a:r>
              <a:rPr lang="es-ES" dirty="0" smtClean="0">
                <a:solidFill>
                  <a:prstClr val="white"/>
                </a:solidFill>
                <a:latin typeface="Calibri" panose="020F0502020204030204" pitchFamily="34" charset="0"/>
              </a:rPr>
              <a:t>Su </a:t>
            </a:r>
            <a:r>
              <a:rPr lang="es-ES" dirty="0">
                <a:solidFill>
                  <a:prstClr val="white"/>
                </a:solidFill>
                <a:latin typeface="Calibri" panose="020F0502020204030204" pitchFamily="34" charset="0"/>
              </a:rPr>
              <a:t>gran tamaño, </a:t>
            </a:r>
            <a:r>
              <a:rPr lang="es-ES" dirty="0" smtClean="0">
                <a:solidFill>
                  <a:prstClr val="white"/>
                </a:solidFill>
                <a:latin typeface="Calibri" panose="020F0502020204030204" pitchFamily="34" charset="0"/>
              </a:rPr>
              <a:t>la de </a:t>
            </a:r>
            <a:r>
              <a:rPr lang="es-ES" dirty="0">
                <a:solidFill>
                  <a:prstClr val="white"/>
                </a:solidFill>
                <a:latin typeface="Calibri" panose="020F0502020204030204" pitchFamily="34" charset="0"/>
              </a:rPr>
              <a:t>mayor </a:t>
            </a:r>
            <a:r>
              <a:rPr lang="es-ES" dirty="0" smtClean="0">
                <a:solidFill>
                  <a:prstClr val="white"/>
                </a:solidFill>
                <a:latin typeface="Calibri" panose="020F0502020204030204" pitchFamily="34" charset="0"/>
              </a:rPr>
              <a:t>estatura de nuestras aves, </a:t>
            </a:r>
            <a:r>
              <a:rPr lang="es-ES" dirty="0">
                <a:solidFill>
                  <a:prstClr val="white"/>
                </a:solidFill>
                <a:latin typeface="Calibri" panose="020F0502020204030204" pitchFamily="34" charset="0"/>
              </a:rPr>
              <a:t>su inconfundible </a:t>
            </a:r>
            <a:r>
              <a:rPr lang="es-ES" dirty="0" smtClean="0">
                <a:solidFill>
                  <a:prstClr val="white"/>
                </a:solidFill>
                <a:latin typeface="Calibri" panose="020F0502020204030204" pitchFamily="34" charset="0"/>
              </a:rPr>
              <a:t>voz, su andar pausado, su majestuosidad y elegancia, difícilmente dejan </a:t>
            </a:r>
            <a:r>
              <a:rPr lang="es-ES" dirty="0">
                <a:solidFill>
                  <a:prstClr val="white"/>
                </a:solidFill>
                <a:latin typeface="Calibri" panose="020F0502020204030204" pitchFamily="34" charset="0"/>
              </a:rPr>
              <a:t>indiferente al observador</a:t>
            </a:r>
            <a:r>
              <a:rPr lang="es-ES" dirty="0" smtClean="0">
                <a:solidFill>
                  <a:prstClr val="white"/>
                </a:solidFill>
                <a:latin typeface="Calibri" panose="020F0502020204030204" pitchFamily="34" charset="0"/>
              </a:rPr>
              <a:t>.</a:t>
            </a:r>
          </a:p>
        </p:txBody>
      </p:sp>
      <p:pic>
        <p:nvPicPr>
          <p:cNvPr id="4" name="Imagen 3"/>
          <p:cNvPicPr>
            <a:picLocks noChangeAspect="1"/>
          </p:cNvPicPr>
          <p:nvPr/>
        </p:nvPicPr>
        <p:blipFill rotWithShape="1">
          <a:blip r:embed="rId4" cstate="print">
            <a:extLst>
              <a:ext uri="{28A0092B-C50C-407E-A947-70E740481C1C}">
                <a14:useLocalDpi xmlns:a14="http://schemas.microsoft.com/office/drawing/2010/main" xmlns="" val="0"/>
              </a:ext>
            </a:extLst>
          </a:blip>
          <a:stretch/>
        </p:blipFill>
        <p:spPr>
          <a:xfrm>
            <a:off x="4991568" y="374669"/>
            <a:ext cx="3614550" cy="6099623"/>
          </a:xfrm>
          <a:prstGeom prst="rect">
            <a:avLst/>
          </a:prstGeom>
        </p:spPr>
      </p:pic>
      <p:pic>
        <p:nvPicPr>
          <p:cNvPr id="5" name="Imagen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57934" y="374669"/>
            <a:ext cx="4064964" cy="6099623"/>
          </a:xfrm>
          <a:prstGeom prst="rect">
            <a:avLst/>
          </a:prstGeom>
        </p:spPr>
      </p:pic>
      <p:sp>
        <p:nvSpPr>
          <p:cNvPr id="3" name="Rectángulo 2"/>
          <p:cNvSpPr/>
          <p:nvPr/>
        </p:nvSpPr>
        <p:spPr>
          <a:xfrm>
            <a:off x="2203461" y="6228071"/>
            <a:ext cx="1116011" cy="246221"/>
          </a:xfrm>
          <a:prstGeom prst="rect">
            <a:avLst/>
          </a:prstGeom>
        </p:spPr>
        <p:txBody>
          <a:bodyPr wrap="none">
            <a:spAutoFit/>
          </a:bodyPr>
          <a:lstStyle/>
          <a:p>
            <a:pPr lvl="0"/>
            <a:r>
              <a:rPr lang="es-ES" sz="1000" dirty="0">
                <a:solidFill>
                  <a:schemeClr val="tx1">
                    <a:lumMod val="65000"/>
                  </a:schemeClr>
                </a:solidFill>
                <a:latin typeface="Calibri"/>
              </a:rPr>
              <a:t>Sebastián Molano</a:t>
            </a:r>
          </a:p>
        </p:txBody>
      </p:sp>
    </p:spTree>
    <p:extLst>
      <p:ext uri="{BB962C8B-B14F-4D97-AF65-F5344CB8AC3E}">
        <p14:creationId xmlns:p14="http://schemas.microsoft.com/office/powerpoint/2010/main" xmlns="" val="261975215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21888" y="5457439"/>
            <a:ext cx="11483790" cy="923330"/>
          </a:xfrm>
          <a:prstGeom prst="rect">
            <a:avLst/>
          </a:prstGeom>
        </p:spPr>
        <p:txBody>
          <a:bodyPr wrap="square">
            <a:spAutoFit/>
          </a:bodyPr>
          <a:lstStyle/>
          <a:p>
            <a:r>
              <a:rPr lang="es-ES" dirty="0">
                <a:solidFill>
                  <a:schemeClr val="tx1">
                    <a:lumMod val="95000"/>
                    <a:lumOff val="5000"/>
                  </a:schemeClr>
                </a:solidFill>
                <a:latin typeface="Calibri" panose="020F0502020204030204" pitchFamily="34" charset="0"/>
              </a:rPr>
              <a:t>El plumaje de una </a:t>
            </a:r>
            <a:r>
              <a:rPr lang="es-ES" dirty="0" smtClean="0">
                <a:solidFill>
                  <a:schemeClr val="tx1">
                    <a:lumMod val="95000"/>
                    <a:lumOff val="5000"/>
                  </a:schemeClr>
                </a:solidFill>
                <a:latin typeface="Calibri" panose="020F0502020204030204" pitchFamily="34" charset="0"/>
              </a:rPr>
              <a:t>grulla común </a:t>
            </a:r>
            <a:r>
              <a:rPr lang="es-ES" dirty="0">
                <a:solidFill>
                  <a:schemeClr val="tx1">
                    <a:lumMod val="95000"/>
                    <a:lumOff val="5000"/>
                  </a:schemeClr>
                </a:solidFill>
                <a:latin typeface="Calibri" panose="020F0502020204030204" pitchFamily="34" charset="0"/>
              </a:rPr>
              <a:t>adulta es gris pizarroso uniforme, salvo las plumas primarias y secundarias de las alas que son negras o de color </a:t>
            </a:r>
            <a:r>
              <a:rPr lang="es-ES" dirty="0" err="1">
                <a:solidFill>
                  <a:schemeClr val="tx1">
                    <a:lumMod val="95000"/>
                    <a:lumOff val="5000"/>
                  </a:schemeClr>
                </a:solidFill>
                <a:latin typeface="Calibri" panose="020F0502020204030204" pitchFamily="34" charset="0"/>
              </a:rPr>
              <a:t>negroazulado</a:t>
            </a:r>
            <a:r>
              <a:rPr lang="es-ES" dirty="0">
                <a:solidFill>
                  <a:schemeClr val="tx1">
                    <a:lumMod val="95000"/>
                    <a:lumOff val="5000"/>
                  </a:schemeClr>
                </a:solidFill>
                <a:latin typeface="Calibri" panose="020F0502020204030204" pitchFamily="34" charset="0"/>
              </a:rPr>
              <a:t>. </a:t>
            </a:r>
            <a:r>
              <a:rPr lang="es-ES" dirty="0" smtClean="0">
                <a:solidFill>
                  <a:schemeClr val="tx1">
                    <a:lumMod val="95000"/>
                    <a:lumOff val="5000"/>
                  </a:schemeClr>
                </a:solidFill>
                <a:latin typeface="Calibri" panose="020F0502020204030204" pitchFamily="34" charset="0"/>
              </a:rPr>
              <a:t>Parte </a:t>
            </a:r>
            <a:r>
              <a:rPr lang="es-ES" dirty="0">
                <a:solidFill>
                  <a:schemeClr val="tx1">
                    <a:lumMod val="95000"/>
                    <a:lumOff val="5000"/>
                  </a:schemeClr>
                </a:solidFill>
                <a:latin typeface="Calibri" panose="020F0502020204030204" pitchFamily="34" charset="0"/>
              </a:rPr>
              <a:t>de las secundarias y las </a:t>
            </a:r>
            <a:r>
              <a:rPr lang="es-ES" dirty="0" err="1">
                <a:solidFill>
                  <a:schemeClr val="tx1">
                    <a:lumMod val="95000"/>
                    <a:lumOff val="5000"/>
                  </a:schemeClr>
                </a:solidFill>
                <a:latin typeface="Calibri" panose="020F0502020204030204" pitchFamily="34" charset="0"/>
              </a:rPr>
              <a:t>cobertoras</a:t>
            </a:r>
            <a:r>
              <a:rPr lang="es-ES" dirty="0">
                <a:solidFill>
                  <a:schemeClr val="tx1">
                    <a:lumMod val="95000"/>
                    <a:lumOff val="5000"/>
                  </a:schemeClr>
                </a:solidFill>
                <a:latin typeface="Calibri" panose="020F0502020204030204" pitchFamily="34" charset="0"/>
              </a:rPr>
              <a:t> son muy largas cayendo en cascada por encima de la corta cola, </a:t>
            </a:r>
            <a:r>
              <a:rPr lang="es-ES" dirty="0" smtClean="0">
                <a:solidFill>
                  <a:schemeClr val="tx1">
                    <a:lumMod val="95000"/>
                    <a:lumOff val="5000"/>
                  </a:schemeClr>
                </a:solidFill>
                <a:latin typeface="Calibri" panose="020F0502020204030204" pitchFamily="34" charset="0"/>
              </a:rPr>
              <a:t>ocultándola. Las </a:t>
            </a:r>
            <a:r>
              <a:rPr lang="es-ES" dirty="0">
                <a:solidFill>
                  <a:schemeClr val="tx1">
                    <a:lumMod val="95000"/>
                    <a:lumOff val="5000"/>
                  </a:schemeClr>
                </a:solidFill>
                <a:latin typeface="Calibri" panose="020F0502020204030204" pitchFamily="34" charset="0"/>
              </a:rPr>
              <a:t>patas son </a:t>
            </a:r>
            <a:r>
              <a:rPr lang="es-ES" dirty="0" smtClean="0">
                <a:solidFill>
                  <a:schemeClr val="tx1">
                    <a:lumMod val="95000"/>
                    <a:lumOff val="5000"/>
                  </a:schemeClr>
                </a:solidFill>
                <a:latin typeface="Calibri" panose="020F0502020204030204" pitchFamily="34" charset="0"/>
              </a:rPr>
              <a:t>largas adaptadas a hábitats acuáticos y </a:t>
            </a:r>
            <a:r>
              <a:rPr lang="es-ES" dirty="0">
                <a:solidFill>
                  <a:schemeClr val="tx1">
                    <a:lumMod val="95000"/>
                    <a:lumOff val="5000"/>
                  </a:schemeClr>
                </a:solidFill>
                <a:latin typeface="Calibri" panose="020F0502020204030204" pitchFamily="34" charset="0"/>
              </a:rPr>
              <a:t>el iris de los ojos </a:t>
            </a:r>
            <a:r>
              <a:rPr lang="es-ES" dirty="0" smtClean="0">
                <a:solidFill>
                  <a:schemeClr val="tx1">
                    <a:lumMod val="95000"/>
                    <a:lumOff val="5000"/>
                  </a:schemeClr>
                </a:solidFill>
                <a:latin typeface="Calibri" panose="020F0502020204030204" pitchFamily="34" charset="0"/>
              </a:rPr>
              <a:t>rojo.</a:t>
            </a:r>
            <a:endParaRPr lang="es-ES" dirty="0">
              <a:solidFill>
                <a:schemeClr val="tx1">
                  <a:lumMod val="95000"/>
                  <a:lumOff val="5000"/>
                </a:schemeClr>
              </a:solidFill>
              <a:latin typeface="Calibri" panose="020F0502020204030204" pitchFamily="34" charset="0"/>
            </a:endParaRPr>
          </a:p>
        </p:txBody>
      </p:sp>
      <p:pic>
        <p:nvPicPr>
          <p:cNvPr id="10" name="Imagen 9"/>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21888" y="354185"/>
            <a:ext cx="3311484" cy="4967227"/>
          </a:xfrm>
          <a:prstGeom prst="rect">
            <a:avLst/>
          </a:prstGeom>
          <a:ln>
            <a:noFill/>
          </a:ln>
          <a:effectLst>
            <a:outerShdw blurRad="292100" dist="139700" dir="2700000" algn="tl" rotWithShape="0">
              <a:srgbClr val="333333">
                <a:alpha val="65000"/>
              </a:srgbClr>
            </a:outerShdw>
          </a:effectLst>
        </p:spPr>
      </p:pic>
      <p:sp>
        <p:nvSpPr>
          <p:cNvPr id="2" name="Rectángulo 1"/>
          <p:cNvSpPr/>
          <p:nvPr/>
        </p:nvSpPr>
        <p:spPr>
          <a:xfrm>
            <a:off x="4921379" y="4207788"/>
            <a:ext cx="184731" cy="307777"/>
          </a:xfrm>
          <a:prstGeom prst="rect">
            <a:avLst/>
          </a:prstGeom>
        </p:spPr>
        <p:txBody>
          <a:bodyPr wrap="none">
            <a:spAutoFit/>
          </a:bodyPr>
          <a:lstStyle/>
          <a:p>
            <a:pPr lvl="0" fontAlgn="base">
              <a:spcBef>
                <a:spcPct val="0"/>
              </a:spcBef>
              <a:spcAft>
                <a:spcPct val="0"/>
              </a:spcAft>
            </a:pPr>
            <a:endParaRPr lang="es-ES" altLang="es-ES" sz="1400" dirty="0">
              <a:solidFill>
                <a:schemeClr val="tx1">
                  <a:lumMod val="65000"/>
                </a:schemeClr>
              </a:solidFill>
              <a:latin typeface="Comic Sans MS" panose="030F0702030302020204" pitchFamily="66" charset="0"/>
            </a:endParaRPr>
          </a:p>
        </p:txBody>
      </p:sp>
      <p:pic>
        <p:nvPicPr>
          <p:cNvPr id="3" name="Imagen 2"/>
          <p:cNvPicPr>
            <a:picLocks noChangeAspect="1"/>
          </p:cNvPicPr>
          <p:nvPr/>
        </p:nvPicPr>
        <p:blipFill>
          <a:blip r:embed="rId4" cstate="print"/>
          <a:stretch>
            <a:fillRect/>
          </a:stretch>
        </p:blipFill>
        <p:spPr>
          <a:xfrm>
            <a:off x="4096899" y="389254"/>
            <a:ext cx="7708779" cy="4932158"/>
          </a:xfrm>
          <a:prstGeom prst="rect">
            <a:avLst/>
          </a:prstGeom>
        </p:spPr>
      </p:pic>
      <p:sp>
        <p:nvSpPr>
          <p:cNvPr id="5" name="Rectángulo 4"/>
          <p:cNvSpPr/>
          <p:nvPr/>
        </p:nvSpPr>
        <p:spPr>
          <a:xfrm>
            <a:off x="4096899" y="5044413"/>
            <a:ext cx="1080745" cy="246221"/>
          </a:xfrm>
          <a:prstGeom prst="rect">
            <a:avLst/>
          </a:prstGeom>
        </p:spPr>
        <p:txBody>
          <a:bodyPr wrap="none">
            <a:spAutoFit/>
          </a:bodyPr>
          <a:lstStyle/>
          <a:p>
            <a:pPr lvl="0"/>
            <a:r>
              <a:rPr lang="es-ES" sz="1000" dirty="0" smtClean="0">
                <a:solidFill>
                  <a:schemeClr val="bg2">
                    <a:lumMod val="90000"/>
                  </a:schemeClr>
                </a:solidFill>
                <a:latin typeface="Calibri" panose="020F0502020204030204"/>
              </a:rPr>
              <a:t>Manuel Calderón</a:t>
            </a:r>
            <a:endParaRPr lang="es-ES" sz="1000" dirty="0">
              <a:solidFill>
                <a:schemeClr val="bg2">
                  <a:lumMod val="90000"/>
                </a:schemeClr>
              </a:solidFill>
              <a:latin typeface="Calibri" panose="020F0502020204030204"/>
            </a:endParaRPr>
          </a:p>
        </p:txBody>
      </p:sp>
    </p:spTree>
    <p:extLst>
      <p:ext uri="{BB962C8B-B14F-4D97-AF65-F5344CB8AC3E}">
        <p14:creationId xmlns:p14="http://schemas.microsoft.com/office/powerpoint/2010/main" xmlns="" val="119790486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3" name="Rectángulo 2"/>
          <p:cNvSpPr/>
          <p:nvPr/>
        </p:nvSpPr>
        <p:spPr>
          <a:xfrm>
            <a:off x="8886825" y="1801531"/>
            <a:ext cx="2728912" cy="3693319"/>
          </a:xfrm>
          <a:prstGeom prst="rect">
            <a:avLst/>
          </a:prstGeom>
        </p:spPr>
        <p:txBody>
          <a:bodyPr wrap="square">
            <a:spAutoFit/>
          </a:bodyPr>
          <a:lstStyle/>
          <a:p>
            <a:r>
              <a:rPr lang="es-ES" dirty="0">
                <a:solidFill>
                  <a:schemeClr val="tx1">
                    <a:lumMod val="95000"/>
                    <a:lumOff val="5000"/>
                  </a:schemeClr>
                </a:solidFill>
                <a:latin typeface="Calibri" panose="020F0502020204030204" pitchFamily="34" charset="0"/>
              </a:rPr>
              <a:t>Al verla de cerca se le aprecia un trozo de piel desnuda de color rojo vivo en el píleo. El cuello es negro en su parte superior, así como la garganta, frente y nuca, pero a partir de los ojos hay una ancha banda blanca que coge los carrillos y desciende por parte del cuello. El pico es gris verdoso, rojizo en la </a:t>
            </a:r>
            <a:r>
              <a:rPr lang="es-ES" dirty="0" smtClean="0">
                <a:solidFill>
                  <a:schemeClr val="tx1">
                    <a:lumMod val="95000"/>
                    <a:lumOff val="5000"/>
                  </a:schemeClr>
                </a:solidFill>
                <a:latin typeface="Calibri" panose="020F0502020204030204" pitchFamily="34" charset="0"/>
              </a:rPr>
              <a:t>base.</a:t>
            </a:r>
            <a:endParaRPr lang="es-ES" dirty="0">
              <a:solidFill>
                <a:schemeClr val="tx1">
                  <a:lumMod val="95000"/>
                  <a:lumOff val="5000"/>
                </a:schemeClr>
              </a:solidFill>
              <a:latin typeface="Calibri" panose="020F0502020204030204" pitchFamily="34" charset="0"/>
            </a:endParaRPr>
          </a:p>
        </p:txBody>
      </p:sp>
      <p:pic>
        <p:nvPicPr>
          <p:cNvPr id="2" name="Imagen 1"/>
          <p:cNvPicPr>
            <a:picLocks noChangeAspect="1"/>
          </p:cNvPicPr>
          <p:nvPr/>
        </p:nvPicPr>
        <p:blipFill rotWithShape="1">
          <a:blip r:embed="rId3" cstate="print">
            <a:extLst>
              <a:ext uri="{28A0092B-C50C-407E-A947-70E740481C1C}">
                <a14:useLocalDpi xmlns:a14="http://schemas.microsoft.com/office/drawing/2010/main" xmlns="" val="0"/>
              </a:ext>
            </a:extLst>
          </a:blip>
          <a:stretch/>
        </p:blipFill>
        <p:spPr>
          <a:xfrm>
            <a:off x="371474" y="370847"/>
            <a:ext cx="8286751" cy="6113086"/>
          </a:xfrm>
          <a:prstGeom prst="rect">
            <a:avLst/>
          </a:prstGeom>
        </p:spPr>
      </p:pic>
      <p:sp>
        <p:nvSpPr>
          <p:cNvPr id="5" name="Rectángulo 4"/>
          <p:cNvSpPr/>
          <p:nvPr/>
        </p:nvSpPr>
        <p:spPr>
          <a:xfrm>
            <a:off x="609360" y="6076563"/>
            <a:ext cx="1080745" cy="246221"/>
          </a:xfrm>
          <a:prstGeom prst="rect">
            <a:avLst/>
          </a:prstGeom>
        </p:spPr>
        <p:txBody>
          <a:bodyPr wrap="none">
            <a:spAutoFit/>
          </a:bodyPr>
          <a:lstStyle/>
          <a:p>
            <a:pPr lvl="0"/>
            <a:r>
              <a:rPr lang="es-ES" sz="1000" dirty="0">
                <a:solidFill>
                  <a:schemeClr val="bg2">
                    <a:lumMod val="90000"/>
                  </a:schemeClr>
                </a:solidFill>
                <a:latin typeface="Calibri" panose="020F0502020204030204"/>
              </a:rPr>
              <a:t>Manuel Calderón</a:t>
            </a:r>
          </a:p>
        </p:txBody>
      </p:sp>
    </p:spTree>
    <p:extLst>
      <p:ext uri="{BB962C8B-B14F-4D97-AF65-F5344CB8AC3E}">
        <p14:creationId xmlns:p14="http://schemas.microsoft.com/office/powerpoint/2010/main" xmlns="" val="37553871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78017"/>
            <a:ext cx="12192000" cy="8512969"/>
          </a:xfrm>
          <a:prstGeom prst="rect">
            <a:avLst/>
          </a:prstGeom>
        </p:spPr>
      </p:pic>
      <p:sp>
        <p:nvSpPr>
          <p:cNvPr id="3" name="Rectángulo 2"/>
          <p:cNvSpPr/>
          <p:nvPr/>
        </p:nvSpPr>
        <p:spPr>
          <a:xfrm>
            <a:off x="334691" y="6490900"/>
            <a:ext cx="184731" cy="246221"/>
          </a:xfrm>
          <a:prstGeom prst="rect">
            <a:avLst/>
          </a:prstGeom>
        </p:spPr>
        <p:txBody>
          <a:bodyPr wrap="none">
            <a:spAutoFit/>
          </a:bodyPr>
          <a:lstStyle/>
          <a:p>
            <a:endParaRPr lang="es-ES" sz="1000" dirty="0">
              <a:solidFill>
                <a:prstClr val="black"/>
              </a:solidFill>
              <a:latin typeface="Calibri" panose="020F0502020204030204"/>
            </a:endParaRPr>
          </a:p>
        </p:txBody>
      </p:sp>
      <p:sp>
        <p:nvSpPr>
          <p:cNvPr id="4" name="Rectángulo 3"/>
          <p:cNvSpPr/>
          <p:nvPr/>
        </p:nvSpPr>
        <p:spPr>
          <a:xfrm>
            <a:off x="334691" y="6611779"/>
            <a:ext cx="1080745" cy="246221"/>
          </a:xfrm>
          <a:prstGeom prst="rect">
            <a:avLst/>
          </a:prstGeom>
        </p:spPr>
        <p:txBody>
          <a:bodyPr wrap="none">
            <a:spAutoFit/>
          </a:bodyPr>
          <a:lstStyle/>
          <a:p>
            <a:pPr lvl="0"/>
            <a:r>
              <a:rPr lang="es-ES" sz="1000" dirty="0">
                <a:solidFill>
                  <a:srgbClr val="FFC000">
                    <a:lumMod val="20000"/>
                    <a:lumOff val="80000"/>
                  </a:srgbClr>
                </a:solidFill>
                <a:latin typeface="Calibri" panose="020F0502020204030204"/>
              </a:rPr>
              <a:t>Manuel Calderón</a:t>
            </a:r>
          </a:p>
        </p:txBody>
      </p:sp>
    </p:spTree>
    <p:extLst>
      <p:ext uri="{BB962C8B-B14F-4D97-AF65-F5344CB8AC3E}">
        <p14:creationId xmlns:p14="http://schemas.microsoft.com/office/powerpoint/2010/main" xmlns="" val="295962854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0">
              <a:schemeClr val="accent1">
                <a:lumMod val="0"/>
                <a:lumOff val="100000"/>
                <a:alpha val="0"/>
              </a:schemeClr>
            </a:gs>
            <a:gs pos="100000">
              <a:schemeClr val="accent1">
                <a:lumMod val="100000"/>
              </a:schemeClr>
            </a:gs>
          </a:gsLst>
          <a:lin ang="27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stretch/>
        </p:blipFill>
        <p:spPr>
          <a:xfrm>
            <a:off x="379204" y="356958"/>
            <a:ext cx="6707395" cy="6097631"/>
          </a:xfrm>
          <a:prstGeom prst="rect">
            <a:avLst/>
          </a:prstGeom>
        </p:spPr>
      </p:pic>
      <p:sp>
        <p:nvSpPr>
          <p:cNvPr id="3" name="Rectángulo 2"/>
          <p:cNvSpPr/>
          <p:nvPr/>
        </p:nvSpPr>
        <p:spPr>
          <a:xfrm>
            <a:off x="7501778" y="1724695"/>
            <a:ext cx="4101353" cy="3693319"/>
          </a:xfrm>
          <a:prstGeom prst="rect">
            <a:avLst/>
          </a:prstGeom>
        </p:spPr>
        <p:txBody>
          <a:bodyPr wrap="square">
            <a:spAutoFit/>
          </a:bodyPr>
          <a:lstStyle/>
          <a:p>
            <a:pPr lvl="0"/>
            <a:r>
              <a:rPr lang="es-ES" dirty="0">
                <a:solidFill>
                  <a:schemeClr val="tx1">
                    <a:lumMod val="95000"/>
                    <a:lumOff val="5000"/>
                  </a:schemeClr>
                </a:solidFill>
                <a:latin typeface="Calibri" panose="020F0502020204030204" pitchFamily="34" charset="0"/>
              </a:rPr>
              <a:t>Las grullas adultas viejas pueden llegar a medir 115 cm de longitud y 200 de envergadura, aunque un promedio de 110 cm es normal. </a:t>
            </a:r>
          </a:p>
          <a:p>
            <a:pPr lvl="0"/>
            <a:r>
              <a:rPr lang="es-ES" dirty="0">
                <a:solidFill>
                  <a:schemeClr val="tx1">
                    <a:lumMod val="95000"/>
                    <a:lumOff val="5000"/>
                  </a:schemeClr>
                </a:solidFill>
                <a:latin typeface="Calibri" panose="020F0502020204030204" pitchFamily="34" charset="0"/>
              </a:rPr>
              <a:t>Las jóvenes son de menor tamaño y tienen la cabeza de color castaño totalmente emplumada, es decir, sin el trozo de piel desnuda de </a:t>
            </a:r>
            <a:r>
              <a:rPr lang="es-ES" dirty="0" smtClean="0">
                <a:solidFill>
                  <a:schemeClr val="tx1">
                    <a:lumMod val="95000"/>
                    <a:lumOff val="5000"/>
                  </a:schemeClr>
                </a:solidFill>
                <a:latin typeface="Calibri" panose="020F0502020204030204" pitchFamily="34" charset="0"/>
              </a:rPr>
              <a:t>las adultas</a:t>
            </a:r>
            <a:r>
              <a:rPr lang="es-ES" dirty="0">
                <a:solidFill>
                  <a:schemeClr val="tx1">
                    <a:lumMod val="95000"/>
                    <a:lumOff val="5000"/>
                  </a:schemeClr>
                </a:solidFill>
                <a:latin typeface="Calibri" panose="020F0502020204030204" pitchFamily="34" charset="0"/>
              </a:rPr>
              <a:t>. La garganta es grisácea y en general las partes superiores son parduzcas con una cola menos abultada. Las patas son marrones o pardo grisáceas y el iris es gris o marrón.</a:t>
            </a:r>
          </a:p>
        </p:txBody>
      </p:sp>
      <p:sp>
        <p:nvSpPr>
          <p:cNvPr id="4" name="Rectángulo 3"/>
          <p:cNvSpPr/>
          <p:nvPr/>
        </p:nvSpPr>
        <p:spPr>
          <a:xfrm>
            <a:off x="500747" y="6032599"/>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p>
        </p:txBody>
      </p:sp>
    </p:spTree>
    <p:extLst>
      <p:ext uri="{BB962C8B-B14F-4D97-AF65-F5344CB8AC3E}">
        <p14:creationId xmlns:p14="http://schemas.microsoft.com/office/powerpoint/2010/main" xmlns="" val="101862899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5" descr="vuelo"/>
          <p:cNvPicPr>
            <a:picLocks noChangeAspect="1" noChangeArrowheads="1"/>
          </p:cNvPicPr>
          <p:nvPr/>
        </p:nvPicPr>
        <p:blipFill>
          <a:blip r:embed="rId3" cstate="print">
            <a:lum bright="20000"/>
            <a:extLst>
              <a:ext uri="{28A0092B-C50C-407E-A947-70E740481C1C}">
                <a14:useLocalDpi xmlns:a14="http://schemas.microsoft.com/office/drawing/2010/main" xmlns="" val="0"/>
              </a:ext>
            </a:extLst>
          </a:blip>
          <a:srcRect/>
          <a:stretch>
            <a:fillRect/>
          </a:stretch>
        </p:blipFill>
        <p:spPr bwMode="auto">
          <a:xfrm rot="-584511">
            <a:off x="7896226" y="-149225"/>
            <a:ext cx="1744663" cy="1130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2" name="Picture 6" descr="vuelo"/>
          <p:cNvPicPr>
            <a:picLocks noChangeAspect="1" noChangeArrowheads="1"/>
          </p:cNvPicPr>
          <p:nvPr/>
        </p:nvPicPr>
        <p:blipFill>
          <a:blip r:embed="rId4" cstate="print">
            <a:lum bright="20000"/>
            <a:extLst>
              <a:ext uri="{28A0092B-C50C-407E-A947-70E740481C1C}">
                <a14:useLocalDpi xmlns:a14="http://schemas.microsoft.com/office/drawing/2010/main" xmlns="" val="0"/>
              </a:ext>
            </a:extLst>
          </a:blip>
          <a:srcRect/>
          <a:stretch>
            <a:fillRect/>
          </a:stretch>
        </p:blipFill>
        <p:spPr bwMode="auto">
          <a:xfrm rot="-584511">
            <a:off x="8328026" y="-292100"/>
            <a:ext cx="2519363" cy="1633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3" name="Picture 7" descr="vuelo"/>
          <p:cNvPicPr>
            <a:picLocks noChangeAspect="1" noChangeArrowheads="1"/>
          </p:cNvPicPr>
          <p:nvPr/>
        </p:nvPicPr>
        <p:blipFill>
          <a:blip r:embed="rId3" cstate="print">
            <a:lum bright="20000"/>
            <a:extLst>
              <a:ext uri="{28A0092B-C50C-407E-A947-70E740481C1C}">
                <a14:useLocalDpi xmlns:a14="http://schemas.microsoft.com/office/drawing/2010/main" xmlns="" val="0"/>
              </a:ext>
            </a:extLst>
          </a:blip>
          <a:srcRect/>
          <a:stretch>
            <a:fillRect/>
          </a:stretch>
        </p:blipFill>
        <p:spPr bwMode="auto">
          <a:xfrm rot="19038088">
            <a:off x="1019420" y="1759207"/>
            <a:ext cx="1744663" cy="1130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4" name="Picture 8" descr="vuelo"/>
          <p:cNvPicPr>
            <a:picLocks noChangeAspect="1" noChangeArrowheads="1"/>
          </p:cNvPicPr>
          <p:nvPr/>
        </p:nvPicPr>
        <p:blipFill>
          <a:blip r:embed="rId5" cstate="print">
            <a:lum bright="20000"/>
            <a:extLst>
              <a:ext uri="{28A0092B-C50C-407E-A947-70E740481C1C}">
                <a14:useLocalDpi xmlns:a14="http://schemas.microsoft.com/office/drawing/2010/main" xmlns="" val="0"/>
              </a:ext>
            </a:extLst>
          </a:blip>
          <a:srcRect/>
          <a:stretch>
            <a:fillRect/>
          </a:stretch>
        </p:blipFill>
        <p:spPr bwMode="auto">
          <a:xfrm rot="-584511">
            <a:off x="759358" y="650699"/>
            <a:ext cx="2016125" cy="1306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ángulo 1"/>
          <p:cNvSpPr/>
          <p:nvPr/>
        </p:nvSpPr>
        <p:spPr>
          <a:xfrm>
            <a:off x="3114801" y="5576292"/>
            <a:ext cx="5853971" cy="584775"/>
          </a:xfrm>
          <a:prstGeom prst="rect">
            <a:avLst/>
          </a:prstGeom>
        </p:spPr>
        <p:txBody>
          <a:bodyPr wrap="square">
            <a:spAutoFit/>
          </a:bodyPr>
          <a:lstStyle/>
          <a:p>
            <a:pPr algn="ctr" fontAlgn="base">
              <a:spcBef>
                <a:spcPct val="0"/>
              </a:spcBef>
              <a:spcAft>
                <a:spcPct val="0"/>
              </a:spcAft>
            </a:pPr>
            <a:r>
              <a:rPr lang="es-ES" altLang="es-ES" sz="1600" dirty="0">
                <a:solidFill>
                  <a:srgbClr val="FFFFCC"/>
                </a:solidFill>
                <a:latin typeface="Comic Sans MS" panose="030F0702030302020204" pitchFamily="66" charset="0"/>
              </a:rPr>
              <a:t>ÁREA DE DISTRIBUCIÓN: ÁREAS </a:t>
            </a:r>
            <a:r>
              <a:rPr lang="es-ES" altLang="es-ES" sz="1600" dirty="0" smtClean="0">
                <a:solidFill>
                  <a:srgbClr val="FFFFCC"/>
                </a:solidFill>
                <a:latin typeface="Comic Sans MS" panose="030F0702030302020204" pitchFamily="66" charset="0"/>
              </a:rPr>
              <a:t>DE REPRODUCCCIÓN</a:t>
            </a:r>
            <a:r>
              <a:rPr lang="es-ES" altLang="es-ES" sz="1600" dirty="0">
                <a:solidFill>
                  <a:srgbClr val="FFFFCC"/>
                </a:solidFill>
                <a:latin typeface="Comic Sans MS" panose="030F0702030302020204" pitchFamily="66" charset="0"/>
              </a:rPr>
              <a:t>, DE PASO MIGRATORIO Y DE INVERNADA.</a:t>
            </a:r>
          </a:p>
        </p:txBody>
      </p:sp>
      <p:pic>
        <p:nvPicPr>
          <p:cNvPr id="3" name="Imagen 2"/>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697369" y="924219"/>
            <a:ext cx="6688837" cy="4598575"/>
          </a:xfrm>
          <a:prstGeom prst="rect">
            <a:avLst/>
          </a:prstGeom>
        </p:spPr>
      </p:pic>
      <p:pic>
        <p:nvPicPr>
          <p:cNvPr id="7177" name="Picture 12" descr="zzzz11"/>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7923714" y="3269296"/>
            <a:ext cx="3600450" cy="2390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901368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9E3506">
                <a:lumMod val="40000"/>
              </a:srgbClr>
            </a:gs>
            <a:gs pos="100000">
              <a:srgbClr val="9E3506"/>
            </a:gs>
          </a:gsLst>
          <a:lin ang="5400000" scaled="1"/>
        </a:gradFill>
        <a:effectLst/>
      </p:bgPr>
    </p:bg>
    <p:spTree>
      <p:nvGrpSpPr>
        <p:cNvPr id="1" name=""/>
        <p:cNvGrpSpPr/>
        <p:nvPr/>
      </p:nvGrpSpPr>
      <p:grpSpPr>
        <a:xfrm>
          <a:off x="0" y="0"/>
          <a:ext cx="0" cy="0"/>
          <a:chOff x="0" y="0"/>
          <a:chExt cx="0" cy="0"/>
        </a:xfrm>
      </p:grpSpPr>
      <p:grpSp>
        <p:nvGrpSpPr>
          <p:cNvPr id="17" name="Group 13"/>
          <p:cNvGrpSpPr>
            <a:grpSpLocks/>
          </p:cNvGrpSpPr>
          <p:nvPr/>
        </p:nvGrpSpPr>
        <p:grpSpPr bwMode="auto">
          <a:xfrm>
            <a:off x="2522035" y="982148"/>
            <a:ext cx="6192838" cy="4826000"/>
            <a:chOff x="748" y="890"/>
            <a:chExt cx="3901" cy="3040"/>
          </a:xfrm>
        </p:grpSpPr>
        <p:pic>
          <p:nvPicPr>
            <p:cNvPr id="18" name="Picture 8"/>
            <p:cNvPicPr>
              <a:picLocks noChangeAspect="1" noChangeArrowheads="1"/>
            </p:cNvPicPr>
            <p:nvPr/>
          </p:nvPicPr>
          <p:blipFill>
            <a:blip r:embed="rId3" cstate="print">
              <a:extLst>
                <a:ext uri="{28A0092B-C50C-407E-A947-70E740481C1C}">
                  <a14:useLocalDpi xmlns:a14="http://schemas.microsoft.com/office/drawing/2010/main" xmlns="" val="0"/>
                </a:ext>
              </a:extLst>
            </a:blip>
            <a:srcRect r="9"/>
            <a:stretch>
              <a:fillRect/>
            </a:stretch>
          </p:blipFill>
          <p:spPr bwMode="auto">
            <a:xfrm>
              <a:off x="748" y="890"/>
              <a:ext cx="3901" cy="304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19" name="AutoShape 9"/>
            <p:cNvSpPr>
              <a:spLocks noChangeArrowheads="1"/>
            </p:cNvSpPr>
            <p:nvPr/>
          </p:nvSpPr>
          <p:spPr bwMode="auto">
            <a:xfrm rot="7469398">
              <a:off x="1315" y="2455"/>
              <a:ext cx="1362" cy="318"/>
            </a:xfrm>
            <a:custGeom>
              <a:avLst/>
              <a:gdLst>
                <a:gd name="T0" fmla="*/ 4 w 21600"/>
                <a:gd name="T1" fmla="*/ 0 h 21600"/>
                <a:gd name="T2" fmla="*/ 0 w 21600"/>
                <a:gd name="T3" fmla="*/ 0 h 21600"/>
                <a:gd name="T4" fmla="*/ 4 w 21600"/>
                <a:gd name="T5" fmla="*/ 0 h 21600"/>
                <a:gd name="T6" fmla="*/ 5 w 21600"/>
                <a:gd name="T7" fmla="*/ 0 h 21600"/>
                <a:gd name="T8" fmla="*/ 17694720 60000 65536"/>
                <a:gd name="T9" fmla="*/ 11796480 60000 65536"/>
                <a:gd name="T10" fmla="*/ 5898240 60000 65536"/>
                <a:gd name="T11" fmla="*/ 0 60000 65536"/>
                <a:gd name="T12" fmla="*/ 3378 w 21600"/>
                <a:gd name="T13" fmla="*/ 5434 h 21600"/>
                <a:gd name="T14" fmla="*/ 18904 w 21600"/>
                <a:gd name="T15" fmla="*/ 16234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00">
                <a:alpha val="39999"/>
              </a:srgbClr>
            </a:solidFill>
            <a:ln w="9525">
              <a:solidFill>
                <a:sysClr val="windowText" lastClr="000000">
                  <a:lumMod val="65000"/>
                </a:sysClr>
              </a:solidFill>
              <a:miter lim="800000"/>
              <a:headEnd/>
              <a:tailEnd/>
            </a:ln>
            <a:scene3d>
              <a:camera prst="orthographicFront"/>
              <a:lightRig rig="threePt" dir="t"/>
            </a:scene3d>
            <a:sp3d>
              <a:bevelT prst="slope"/>
            </a:sp3d>
          </p:spPr>
          <p:txBody>
            <a:bodyPr wrap="none" anchor="ct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ES" altLang="es-ES" sz="2000" b="1" i="0" u="none" strike="noStrike" kern="0" cap="none" spc="0" normalizeH="0" baseline="0" noProof="0" smtClean="0">
                <a:ln>
                  <a:noFill/>
                </a:ln>
                <a:solidFill>
                  <a:srgbClr val="FFFFFF"/>
                </a:solidFill>
                <a:effectLst/>
                <a:uLnTx/>
                <a:uFillTx/>
                <a:latin typeface="Comic Sans MS" panose="030F0702030302020204" pitchFamily="66" charset="0"/>
              </a:endParaRPr>
            </a:p>
          </p:txBody>
        </p:sp>
        <p:sp>
          <p:nvSpPr>
            <p:cNvPr id="20" name="AutoShape 10"/>
            <p:cNvSpPr>
              <a:spLocks noChangeArrowheads="1"/>
            </p:cNvSpPr>
            <p:nvPr/>
          </p:nvSpPr>
          <p:spPr bwMode="auto">
            <a:xfrm rot="6699315">
              <a:off x="1610" y="2840"/>
              <a:ext cx="1725" cy="93"/>
            </a:xfrm>
            <a:custGeom>
              <a:avLst/>
              <a:gdLst>
                <a:gd name="T0" fmla="*/ 8 w 21600"/>
                <a:gd name="T1" fmla="*/ 0 h 21600"/>
                <a:gd name="T2" fmla="*/ 0 w 21600"/>
                <a:gd name="T3" fmla="*/ 0 h 21600"/>
                <a:gd name="T4" fmla="*/ 8 w 21600"/>
                <a:gd name="T5" fmla="*/ 0 h 21600"/>
                <a:gd name="T6" fmla="*/ 11 w 21600"/>
                <a:gd name="T7" fmla="*/ 0 h 21600"/>
                <a:gd name="T8" fmla="*/ 17694720 60000 65536"/>
                <a:gd name="T9" fmla="*/ 11796480 60000 65536"/>
                <a:gd name="T10" fmla="*/ 5898240 60000 65536"/>
                <a:gd name="T11" fmla="*/ 0 60000 65536"/>
                <a:gd name="T12" fmla="*/ 3381 w 21600"/>
                <a:gd name="T13" fmla="*/ 5342 h 21600"/>
                <a:gd name="T14" fmla="*/ 18895 w 21600"/>
                <a:gd name="T15" fmla="*/ 1625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00">
                <a:alpha val="39999"/>
              </a:srgbClr>
            </a:solidFill>
            <a:ln w="9525">
              <a:solidFill>
                <a:sysClr val="windowText" lastClr="000000">
                  <a:lumMod val="65000"/>
                </a:sysClr>
              </a:solidFill>
              <a:miter lim="800000"/>
              <a:headEnd/>
              <a:tailEnd/>
            </a:ln>
            <a:scene3d>
              <a:camera prst="orthographicFront"/>
              <a:lightRig rig="threePt" dir="t"/>
            </a:scene3d>
            <a:sp3d>
              <a:bevelT prst="slope"/>
            </a:sp3d>
          </p:spPr>
          <p:txBody>
            <a:bodyPr wrap="none" anchor="ct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ES" altLang="es-ES" sz="2000" b="1" i="0" u="none" strike="noStrike" kern="0" cap="none" spc="0" normalizeH="0" baseline="0" noProof="0" smtClean="0">
                <a:ln>
                  <a:noFill/>
                </a:ln>
                <a:solidFill>
                  <a:srgbClr val="FFFFFF"/>
                </a:solidFill>
                <a:effectLst/>
                <a:uLnTx/>
                <a:uFillTx/>
                <a:latin typeface="Comic Sans MS" panose="030F0702030302020204" pitchFamily="66" charset="0"/>
              </a:endParaRPr>
            </a:p>
          </p:txBody>
        </p:sp>
        <p:sp>
          <p:nvSpPr>
            <p:cNvPr id="21" name="AutoShape 11"/>
            <p:cNvSpPr>
              <a:spLocks noChangeArrowheads="1"/>
            </p:cNvSpPr>
            <p:nvPr/>
          </p:nvSpPr>
          <p:spPr bwMode="auto">
            <a:xfrm rot="5400000">
              <a:off x="2200" y="2659"/>
              <a:ext cx="1860" cy="318"/>
            </a:xfrm>
            <a:custGeom>
              <a:avLst/>
              <a:gdLst>
                <a:gd name="T0" fmla="*/ 10 w 21600"/>
                <a:gd name="T1" fmla="*/ 0 h 21600"/>
                <a:gd name="T2" fmla="*/ 0 w 21600"/>
                <a:gd name="T3" fmla="*/ 0 h 21600"/>
                <a:gd name="T4" fmla="*/ 10 w 21600"/>
                <a:gd name="T5" fmla="*/ 0 h 21600"/>
                <a:gd name="T6" fmla="*/ 14 w 21600"/>
                <a:gd name="T7" fmla="*/ 0 h 21600"/>
                <a:gd name="T8" fmla="*/ 17694720 60000 65536"/>
                <a:gd name="T9" fmla="*/ 11796480 60000 65536"/>
                <a:gd name="T10" fmla="*/ 5898240 60000 65536"/>
                <a:gd name="T11" fmla="*/ 0 60000 65536"/>
                <a:gd name="T12" fmla="*/ 3379 w 21600"/>
                <a:gd name="T13" fmla="*/ 5434 h 21600"/>
                <a:gd name="T14" fmla="*/ 18894 w 21600"/>
                <a:gd name="T15" fmla="*/ 16234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9900">
                <a:alpha val="39999"/>
              </a:srgbClr>
            </a:solidFill>
            <a:ln w="9525">
              <a:solidFill>
                <a:sysClr val="windowText" lastClr="000000">
                  <a:lumMod val="65000"/>
                </a:sysClr>
              </a:solidFill>
              <a:miter lim="800000"/>
              <a:headEnd/>
              <a:tailEnd/>
            </a:ln>
            <a:scene3d>
              <a:camera prst="orthographicFront"/>
              <a:lightRig rig="threePt" dir="t"/>
            </a:scene3d>
            <a:sp3d>
              <a:bevelT prst="slope"/>
            </a:sp3d>
          </p:spPr>
          <p:txBody>
            <a:bodyPr wrap="none" anchor="ct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ES" altLang="es-ES" sz="2000" b="1" i="0" u="none" strike="noStrike" kern="0" cap="none" spc="0" normalizeH="0" baseline="0" noProof="0" smtClean="0">
                <a:ln>
                  <a:noFill/>
                </a:ln>
                <a:solidFill>
                  <a:srgbClr val="FFFFFF"/>
                </a:solidFill>
                <a:effectLst/>
                <a:uLnTx/>
                <a:uFillTx/>
                <a:latin typeface="Comic Sans MS" panose="030F0702030302020204" pitchFamily="66" charset="0"/>
              </a:endParaRPr>
            </a:p>
          </p:txBody>
        </p:sp>
      </p:grpSp>
      <p:pic>
        <p:nvPicPr>
          <p:cNvPr id="7" name="Picture 6" descr="vuelo"/>
          <p:cNvPicPr>
            <a:picLocks noChangeAspect="1" noChangeArrowheads="1"/>
          </p:cNvPicPr>
          <p:nvPr/>
        </p:nvPicPr>
        <p:blipFill>
          <a:blip r:embed="rId4" cstate="print">
            <a:lum bright="20000"/>
            <a:extLst>
              <a:ext uri="{28A0092B-C50C-407E-A947-70E740481C1C}">
                <a14:useLocalDpi xmlns:a14="http://schemas.microsoft.com/office/drawing/2010/main" xmlns="" val="0"/>
              </a:ext>
            </a:extLst>
          </a:blip>
          <a:srcRect/>
          <a:stretch>
            <a:fillRect/>
          </a:stretch>
        </p:blipFill>
        <p:spPr bwMode="auto">
          <a:xfrm rot="-584511">
            <a:off x="467744" y="1312100"/>
            <a:ext cx="2016125" cy="1306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4" descr="vuelo"/>
          <p:cNvPicPr>
            <a:picLocks noChangeAspect="1" noChangeArrowheads="1"/>
          </p:cNvPicPr>
          <p:nvPr/>
        </p:nvPicPr>
        <p:blipFill>
          <a:blip r:embed="rId5" cstate="print">
            <a:lum bright="20000"/>
            <a:extLst>
              <a:ext uri="{28A0092B-C50C-407E-A947-70E740481C1C}">
                <a14:useLocalDpi xmlns:a14="http://schemas.microsoft.com/office/drawing/2010/main" xmlns="" val="0"/>
              </a:ext>
            </a:extLst>
          </a:blip>
          <a:srcRect/>
          <a:stretch>
            <a:fillRect/>
          </a:stretch>
        </p:blipFill>
        <p:spPr bwMode="auto">
          <a:xfrm rot="18661968">
            <a:off x="9291363" y="2047652"/>
            <a:ext cx="2519363" cy="1633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Rectángulo 8"/>
          <p:cNvSpPr/>
          <p:nvPr/>
        </p:nvSpPr>
        <p:spPr>
          <a:xfrm>
            <a:off x="1349013" y="5877013"/>
            <a:ext cx="8538882" cy="338554"/>
          </a:xfrm>
          <a:prstGeom prst="rect">
            <a:avLst/>
          </a:prstGeom>
        </p:spPr>
        <p:txBody>
          <a:bodyPr wrap="square">
            <a:spAutoFit/>
          </a:bodyPr>
          <a:lstStyle/>
          <a:p>
            <a:pPr lvl="0" algn="ctr" fontAlgn="base">
              <a:spcBef>
                <a:spcPct val="0"/>
              </a:spcBef>
              <a:spcAft>
                <a:spcPct val="0"/>
              </a:spcAft>
            </a:pPr>
            <a:r>
              <a:rPr lang="es-ES" altLang="es-ES" sz="1600" b="1" dirty="0">
                <a:solidFill>
                  <a:schemeClr val="tx1">
                    <a:lumMod val="95000"/>
                    <a:lumOff val="5000"/>
                  </a:schemeClr>
                </a:solidFill>
                <a:latin typeface="Arial"/>
              </a:rPr>
              <a:t>RUTAS MIGRATORIAS: RUTA OCCIDENTAL Y RUTA ORIENTAL</a:t>
            </a:r>
          </a:p>
        </p:txBody>
      </p:sp>
      <p:pic>
        <p:nvPicPr>
          <p:cNvPr id="10" name="Picture 14" descr="zzzz11"/>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812061" y="731253"/>
            <a:ext cx="3089739" cy="20516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5" descr="vuelo"/>
          <p:cNvPicPr>
            <a:picLocks noChangeAspect="1" noChangeArrowheads="1"/>
          </p:cNvPicPr>
          <p:nvPr/>
        </p:nvPicPr>
        <p:blipFill>
          <a:blip r:embed="rId7" cstate="print">
            <a:lum bright="20000"/>
            <a:extLst>
              <a:ext uri="{28A0092B-C50C-407E-A947-70E740481C1C}">
                <a14:useLocalDpi xmlns:a14="http://schemas.microsoft.com/office/drawing/2010/main" xmlns="" val="0"/>
              </a:ext>
            </a:extLst>
          </a:blip>
          <a:srcRect/>
          <a:stretch>
            <a:fillRect/>
          </a:stretch>
        </p:blipFill>
        <p:spPr bwMode="auto">
          <a:xfrm rot="1196137">
            <a:off x="603477" y="524929"/>
            <a:ext cx="1744663" cy="1130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5918493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11801"/>
        </a:solidFill>
        <a:effectLst/>
      </p:bgPr>
    </p:bg>
    <p:spTree>
      <p:nvGrpSpPr>
        <p:cNvPr id="1" name=""/>
        <p:cNvGrpSpPr/>
        <p:nvPr/>
      </p:nvGrpSpPr>
      <p:grpSpPr>
        <a:xfrm>
          <a:off x="0" y="0"/>
          <a:ext cx="0" cy="0"/>
          <a:chOff x="0" y="0"/>
          <a:chExt cx="0" cy="0"/>
        </a:xfrm>
      </p:grpSpPr>
      <p:pic>
        <p:nvPicPr>
          <p:cNvPr id="9218" name="Picture 2" descr="vuelo"/>
          <p:cNvPicPr>
            <a:picLocks noChangeAspect="1" noChangeArrowheads="1"/>
          </p:cNvPicPr>
          <p:nvPr/>
        </p:nvPicPr>
        <p:blipFill>
          <a:blip r:embed="rId3" cstate="print">
            <a:lum bright="20000"/>
            <a:extLst>
              <a:ext uri="{28A0092B-C50C-407E-A947-70E740481C1C}">
                <a14:useLocalDpi xmlns:a14="http://schemas.microsoft.com/office/drawing/2010/main" xmlns="" val="0"/>
              </a:ext>
            </a:extLst>
          </a:blip>
          <a:srcRect/>
          <a:stretch>
            <a:fillRect/>
          </a:stretch>
        </p:blipFill>
        <p:spPr bwMode="auto">
          <a:xfrm rot="-584511">
            <a:off x="8524670" y="-7862"/>
            <a:ext cx="1744663" cy="1130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19" name="Picture 3" descr="vuelo"/>
          <p:cNvPicPr>
            <a:picLocks noChangeAspect="1" noChangeArrowheads="1"/>
          </p:cNvPicPr>
          <p:nvPr/>
        </p:nvPicPr>
        <p:blipFill>
          <a:blip r:embed="rId4" cstate="print">
            <a:lum bright="20000"/>
            <a:extLst>
              <a:ext uri="{28A0092B-C50C-407E-A947-70E740481C1C}">
                <a14:useLocalDpi xmlns:a14="http://schemas.microsoft.com/office/drawing/2010/main" xmlns="" val="0"/>
              </a:ext>
            </a:extLst>
          </a:blip>
          <a:srcRect/>
          <a:stretch>
            <a:fillRect/>
          </a:stretch>
        </p:blipFill>
        <p:spPr bwMode="auto">
          <a:xfrm rot="-584511">
            <a:off x="9323137" y="-185568"/>
            <a:ext cx="2519363" cy="1633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20" name="Picture 4" descr="vuelo"/>
          <p:cNvPicPr>
            <a:picLocks noChangeAspect="1" noChangeArrowheads="1"/>
          </p:cNvPicPr>
          <p:nvPr/>
        </p:nvPicPr>
        <p:blipFill>
          <a:blip r:embed="rId3" cstate="print">
            <a:lum bright="20000"/>
            <a:extLst>
              <a:ext uri="{28A0092B-C50C-407E-A947-70E740481C1C}">
                <a14:useLocalDpi xmlns:a14="http://schemas.microsoft.com/office/drawing/2010/main" xmlns="" val="0"/>
              </a:ext>
            </a:extLst>
          </a:blip>
          <a:srcRect/>
          <a:stretch>
            <a:fillRect/>
          </a:stretch>
        </p:blipFill>
        <p:spPr bwMode="auto">
          <a:xfrm rot="-584511">
            <a:off x="547928" y="1228719"/>
            <a:ext cx="1744663" cy="1130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221" name="Picture 5" descr="vuelo"/>
          <p:cNvPicPr>
            <a:picLocks noChangeAspect="1" noChangeArrowheads="1"/>
          </p:cNvPicPr>
          <p:nvPr/>
        </p:nvPicPr>
        <p:blipFill>
          <a:blip r:embed="rId5" cstate="print">
            <a:lum bright="20000"/>
            <a:extLst>
              <a:ext uri="{28A0092B-C50C-407E-A947-70E740481C1C}">
                <a14:useLocalDpi xmlns:a14="http://schemas.microsoft.com/office/drawing/2010/main" xmlns="" val="0"/>
              </a:ext>
            </a:extLst>
          </a:blip>
          <a:srcRect/>
          <a:stretch>
            <a:fillRect/>
          </a:stretch>
        </p:blipFill>
        <p:spPr bwMode="auto">
          <a:xfrm rot="-584511">
            <a:off x="1151174" y="97451"/>
            <a:ext cx="2016125" cy="1306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22" name="Text Box 12"/>
          <p:cNvSpPr txBox="1">
            <a:spLocks noChangeArrowheads="1"/>
          </p:cNvSpPr>
          <p:nvPr/>
        </p:nvSpPr>
        <p:spPr bwMode="auto">
          <a:xfrm>
            <a:off x="1833823" y="750708"/>
            <a:ext cx="727392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algn="ctr" eaLnBrk="1" fontAlgn="base" hangingPunct="1">
              <a:spcBef>
                <a:spcPct val="0"/>
              </a:spcBef>
              <a:spcAft>
                <a:spcPct val="0"/>
              </a:spcAft>
            </a:pPr>
            <a:r>
              <a:rPr lang="es-ES" altLang="es-ES" sz="1600" dirty="0" smtClean="0">
                <a:solidFill>
                  <a:srgbClr val="FFFFFF"/>
                </a:solidFill>
              </a:rPr>
              <a:t>LA RUTA MIGRATORIA OCCIDENTAL </a:t>
            </a:r>
          </a:p>
        </p:txBody>
      </p:sp>
      <p:pic>
        <p:nvPicPr>
          <p:cNvPr id="9223" name="Picture 14" descr="migración grullas"/>
          <p:cNvPicPr preferRelativeResize="0">
            <a:picLocks noChangeAspect="1" noChangeArrowheads="1"/>
          </p:cNvPicPr>
          <p:nvPr/>
        </p:nvPicPr>
        <p:blipFill>
          <a:blip r:embed="rId6" cstate="print">
            <a:lum bright="20000" contrast="-26000"/>
            <a:extLst>
              <a:ext uri="{28A0092B-C50C-407E-A947-70E740481C1C}">
                <a14:useLocalDpi xmlns:a14="http://schemas.microsoft.com/office/drawing/2010/main" xmlns="" val="0"/>
              </a:ext>
            </a:extLst>
          </a:blip>
          <a:srcRect/>
          <a:stretch>
            <a:fillRect/>
          </a:stretch>
        </p:blipFill>
        <p:spPr bwMode="auto">
          <a:xfrm>
            <a:off x="2001145" y="1213667"/>
            <a:ext cx="6821661" cy="5018730"/>
          </a:xfrm>
          <a:prstGeom prst="rect">
            <a:avLst/>
          </a:prstGeom>
          <a:noFill/>
          <a:ln w="25400">
            <a:solidFill>
              <a:srgbClr val="008000"/>
            </a:solidFill>
            <a:miter lim="800000"/>
            <a:headEnd/>
            <a:tailEnd/>
          </a:ln>
          <a:extLst>
            <a:ext uri="{909E8E84-426E-40DD-AFC4-6F175D3DCCD1}">
              <a14:hiddenFill xmlns:a14="http://schemas.microsoft.com/office/drawing/2010/main" xmlns="">
                <a:solidFill>
                  <a:srgbClr val="FFFFFF"/>
                </a:solidFill>
              </a14:hiddenFill>
            </a:ext>
          </a:extLst>
        </p:spPr>
      </p:pic>
      <p:sp>
        <p:nvSpPr>
          <p:cNvPr id="121871" name="Text Box 15"/>
          <p:cNvSpPr txBox="1">
            <a:spLocks noChangeArrowheads="1"/>
          </p:cNvSpPr>
          <p:nvPr/>
        </p:nvSpPr>
        <p:spPr bwMode="auto">
          <a:xfrm>
            <a:off x="6376292" y="2259606"/>
            <a:ext cx="2951163" cy="338554"/>
          </a:xfrm>
          <a:prstGeom prst="rect">
            <a:avLst/>
          </a:prstGeom>
          <a:noFill/>
          <a:ln w="9525">
            <a:noFill/>
            <a:miter lim="800000"/>
            <a:headEnd/>
            <a:tailEnd/>
          </a:ln>
        </p:spPr>
        <p:txBody>
          <a:bodyPr>
            <a:spAutoFit/>
          </a:bodyPr>
          <a:lstStyle/>
          <a:p>
            <a:pPr fontAlgn="base">
              <a:spcBef>
                <a:spcPct val="50000"/>
              </a:spcBef>
              <a:spcAft>
                <a:spcPct val="0"/>
              </a:spcAft>
              <a:defRPr/>
            </a:pPr>
            <a:r>
              <a:rPr lang="es-ES" sz="1600" b="1" dirty="0">
                <a:solidFill>
                  <a:srgbClr val="2D2D8A"/>
                </a:solidFill>
              </a:rPr>
              <a:t>HORNBORGA (SUECIA)</a:t>
            </a:r>
          </a:p>
        </p:txBody>
      </p:sp>
      <p:sp>
        <p:nvSpPr>
          <p:cNvPr id="121872" name="Text Box 16"/>
          <p:cNvSpPr txBox="1">
            <a:spLocks noChangeArrowheads="1"/>
          </p:cNvSpPr>
          <p:nvPr/>
        </p:nvSpPr>
        <p:spPr bwMode="auto">
          <a:xfrm>
            <a:off x="5887784" y="2899679"/>
            <a:ext cx="2736850" cy="338554"/>
          </a:xfrm>
          <a:prstGeom prst="rect">
            <a:avLst/>
          </a:prstGeom>
          <a:noFill/>
          <a:ln w="9525">
            <a:noFill/>
            <a:miter lim="800000"/>
            <a:headEnd/>
            <a:tailEnd/>
          </a:ln>
        </p:spPr>
        <p:txBody>
          <a:bodyPr>
            <a:spAutoFit/>
          </a:bodyPr>
          <a:lstStyle/>
          <a:p>
            <a:pPr fontAlgn="base">
              <a:spcBef>
                <a:spcPct val="50000"/>
              </a:spcBef>
              <a:spcAft>
                <a:spcPct val="0"/>
              </a:spcAft>
              <a:defRPr/>
            </a:pPr>
            <a:r>
              <a:rPr lang="es-ES" sz="1600" b="1" dirty="0">
                <a:solidFill>
                  <a:srgbClr val="2D2D8A"/>
                </a:solidFill>
              </a:rPr>
              <a:t>RÜGEN (ALEMANIA)</a:t>
            </a:r>
          </a:p>
        </p:txBody>
      </p:sp>
      <p:sp>
        <p:nvSpPr>
          <p:cNvPr id="121873" name="Text Box 17"/>
          <p:cNvSpPr txBox="1">
            <a:spLocks noChangeArrowheads="1"/>
          </p:cNvSpPr>
          <p:nvPr/>
        </p:nvSpPr>
        <p:spPr bwMode="auto">
          <a:xfrm>
            <a:off x="5432074" y="3264080"/>
            <a:ext cx="4392613" cy="338554"/>
          </a:xfrm>
          <a:prstGeom prst="rect">
            <a:avLst/>
          </a:prstGeom>
          <a:noFill/>
          <a:ln w="9525">
            <a:noFill/>
            <a:miter lim="800000"/>
            <a:headEnd/>
            <a:tailEnd/>
          </a:ln>
        </p:spPr>
        <p:txBody>
          <a:bodyPr>
            <a:spAutoFit/>
          </a:bodyPr>
          <a:lstStyle/>
          <a:p>
            <a:pPr fontAlgn="base">
              <a:spcBef>
                <a:spcPct val="50000"/>
              </a:spcBef>
              <a:spcAft>
                <a:spcPct val="0"/>
              </a:spcAft>
              <a:defRPr/>
            </a:pPr>
            <a:r>
              <a:rPr lang="es-ES" sz="1600" b="1" dirty="0">
                <a:solidFill>
                  <a:srgbClr val="2D2D8A"/>
                </a:solidFill>
              </a:rPr>
              <a:t>LAC DER CHANTECOQ (FRANCIA)</a:t>
            </a:r>
          </a:p>
        </p:txBody>
      </p:sp>
      <p:sp>
        <p:nvSpPr>
          <p:cNvPr id="121874" name="Text Box 18"/>
          <p:cNvSpPr txBox="1">
            <a:spLocks noChangeArrowheads="1"/>
          </p:cNvSpPr>
          <p:nvPr/>
        </p:nvSpPr>
        <p:spPr bwMode="auto">
          <a:xfrm>
            <a:off x="4722406" y="3996208"/>
            <a:ext cx="3816350" cy="338554"/>
          </a:xfrm>
          <a:prstGeom prst="rect">
            <a:avLst/>
          </a:prstGeom>
          <a:noFill/>
          <a:ln w="9525">
            <a:noFill/>
            <a:miter lim="800000"/>
            <a:headEnd/>
            <a:tailEnd/>
          </a:ln>
        </p:spPr>
        <p:txBody>
          <a:bodyPr>
            <a:spAutoFit/>
          </a:bodyPr>
          <a:lstStyle/>
          <a:p>
            <a:pPr fontAlgn="base">
              <a:spcBef>
                <a:spcPct val="50000"/>
              </a:spcBef>
              <a:spcAft>
                <a:spcPct val="0"/>
              </a:spcAft>
              <a:defRPr/>
            </a:pPr>
            <a:r>
              <a:rPr lang="es-ES" sz="1600" b="1" dirty="0">
                <a:solidFill>
                  <a:srgbClr val="2D2D8A"/>
                </a:solidFill>
              </a:rPr>
              <a:t>GALLOCANTA (ARAGÓN)</a:t>
            </a:r>
          </a:p>
        </p:txBody>
      </p:sp>
      <p:sp>
        <p:nvSpPr>
          <p:cNvPr id="121875" name="Text Box 19"/>
          <p:cNvSpPr txBox="1">
            <a:spLocks noChangeArrowheads="1"/>
          </p:cNvSpPr>
          <p:nvPr/>
        </p:nvSpPr>
        <p:spPr bwMode="auto">
          <a:xfrm>
            <a:off x="4368799" y="4319868"/>
            <a:ext cx="2736850" cy="338554"/>
          </a:xfrm>
          <a:prstGeom prst="rect">
            <a:avLst/>
          </a:prstGeom>
          <a:noFill/>
          <a:ln w="9525">
            <a:noFill/>
            <a:miter lim="800000"/>
            <a:headEnd/>
            <a:tailEnd/>
          </a:ln>
        </p:spPr>
        <p:txBody>
          <a:bodyPr>
            <a:spAutoFit/>
          </a:bodyPr>
          <a:lstStyle/>
          <a:p>
            <a:pPr fontAlgn="base">
              <a:spcBef>
                <a:spcPct val="50000"/>
              </a:spcBef>
              <a:spcAft>
                <a:spcPct val="0"/>
              </a:spcAft>
              <a:defRPr/>
            </a:pPr>
            <a:r>
              <a:rPr lang="es-ES" sz="1600" b="1" dirty="0">
                <a:solidFill>
                  <a:srgbClr val="2D2D8A"/>
                </a:solidFill>
              </a:rPr>
              <a:t>EXTREMADURA</a:t>
            </a:r>
          </a:p>
        </p:txBody>
      </p:sp>
      <p:sp>
        <p:nvSpPr>
          <p:cNvPr id="121876" name="Text Box 20"/>
          <p:cNvSpPr txBox="1">
            <a:spLocks noChangeArrowheads="1"/>
          </p:cNvSpPr>
          <p:nvPr/>
        </p:nvSpPr>
        <p:spPr bwMode="auto">
          <a:xfrm>
            <a:off x="5180494" y="3611989"/>
            <a:ext cx="4681538" cy="338554"/>
          </a:xfrm>
          <a:prstGeom prst="rect">
            <a:avLst/>
          </a:prstGeom>
          <a:noFill/>
          <a:ln w="9525">
            <a:noFill/>
            <a:miter lim="800000"/>
            <a:headEnd/>
            <a:tailEnd/>
          </a:ln>
        </p:spPr>
        <p:txBody>
          <a:bodyPr>
            <a:spAutoFit/>
          </a:bodyPr>
          <a:lstStyle/>
          <a:p>
            <a:pPr fontAlgn="base">
              <a:spcBef>
                <a:spcPct val="50000"/>
              </a:spcBef>
              <a:spcAft>
                <a:spcPct val="0"/>
              </a:spcAft>
              <a:defRPr/>
            </a:pPr>
            <a:r>
              <a:rPr lang="es-ES" sz="1600" b="1" dirty="0">
                <a:solidFill>
                  <a:srgbClr val="2D2D8A"/>
                </a:solidFill>
              </a:rPr>
              <a:t>LANDAS DE GASCOGNE (FRANCIA)</a:t>
            </a:r>
          </a:p>
        </p:txBody>
      </p:sp>
      <p:sp>
        <p:nvSpPr>
          <p:cNvPr id="121877" name="Oval 21"/>
          <p:cNvSpPr>
            <a:spLocks noChangeArrowheads="1"/>
          </p:cNvSpPr>
          <p:nvPr/>
        </p:nvSpPr>
        <p:spPr bwMode="auto">
          <a:xfrm>
            <a:off x="3750013" y="4319383"/>
            <a:ext cx="144462" cy="144463"/>
          </a:xfrm>
          <a:prstGeom prst="ellipse">
            <a:avLst/>
          </a:prstGeom>
          <a:solidFill>
            <a:srgbClr val="FF0000"/>
          </a:solidFill>
          <a:ln w="9525">
            <a:solidFill>
              <a:schemeClr val="tx1"/>
            </a:solidFill>
            <a:round/>
            <a:headEnd/>
            <a:tailEnd/>
          </a:ln>
        </p:spPr>
        <p:txBody>
          <a:bodyPr wrap="none" anchor="ctr"/>
          <a:lstStyle/>
          <a:p>
            <a:pPr fontAlgn="base">
              <a:spcBef>
                <a:spcPct val="0"/>
              </a:spcBef>
              <a:spcAft>
                <a:spcPct val="0"/>
              </a:spcAft>
              <a:defRPr/>
            </a:pPr>
            <a:endParaRPr lang="es-ES" sz="2000" b="1">
              <a:solidFill>
                <a:srgbClr val="2D2D8A"/>
              </a:solidFill>
              <a:latin typeface="Comic Sans MS" panose="030F0702030302020204" pitchFamily="66" charset="0"/>
            </a:endParaRPr>
          </a:p>
        </p:txBody>
      </p:sp>
      <p:sp>
        <p:nvSpPr>
          <p:cNvPr id="121878" name="AutoShape 22"/>
          <p:cNvSpPr>
            <a:spLocks noChangeArrowheads="1"/>
          </p:cNvSpPr>
          <p:nvPr/>
        </p:nvSpPr>
        <p:spPr bwMode="auto">
          <a:xfrm rot="19128171" flipH="1" flipV="1">
            <a:off x="5989727" y="2187772"/>
            <a:ext cx="551936" cy="170793"/>
          </a:xfrm>
          <a:prstGeom prst="chevron">
            <a:avLst>
              <a:gd name="adj" fmla="val 45565"/>
            </a:avLst>
          </a:prstGeom>
          <a:solidFill>
            <a:srgbClr val="FF0000"/>
          </a:solidFill>
          <a:ln w="9525">
            <a:solidFill>
              <a:schemeClr val="tx1"/>
            </a:solidFill>
            <a:miter lim="800000"/>
            <a:headEnd/>
            <a:tailEnd/>
          </a:ln>
        </p:spPr>
        <p:txBody>
          <a:bodyPr wrap="none" anchor="ctr"/>
          <a:lstStyle/>
          <a:p>
            <a:pPr fontAlgn="base">
              <a:spcBef>
                <a:spcPct val="0"/>
              </a:spcBef>
              <a:spcAft>
                <a:spcPct val="0"/>
              </a:spcAft>
              <a:defRPr/>
            </a:pPr>
            <a:endParaRPr lang="es-ES" sz="2000" b="1">
              <a:solidFill>
                <a:srgbClr val="2D2D8A"/>
              </a:solidFill>
              <a:latin typeface="Comic Sans MS" panose="030F0702030302020204" pitchFamily="66" charset="0"/>
            </a:endParaRPr>
          </a:p>
        </p:txBody>
      </p:sp>
      <p:sp>
        <p:nvSpPr>
          <p:cNvPr id="121879" name="AutoShape 23"/>
          <p:cNvSpPr>
            <a:spLocks noChangeArrowheads="1"/>
          </p:cNvSpPr>
          <p:nvPr/>
        </p:nvSpPr>
        <p:spPr bwMode="auto">
          <a:xfrm rot="19128171" flipH="1">
            <a:off x="5557837" y="2808548"/>
            <a:ext cx="358775" cy="196850"/>
          </a:xfrm>
          <a:prstGeom prst="chevron">
            <a:avLst>
              <a:gd name="adj" fmla="val 45565"/>
            </a:avLst>
          </a:prstGeom>
          <a:solidFill>
            <a:srgbClr val="FF0000"/>
          </a:solidFill>
          <a:ln w="9525">
            <a:solidFill>
              <a:schemeClr val="tx1"/>
            </a:solidFill>
            <a:miter lim="800000"/>
            <a:headEnd/>
            <a:tailEnd/>
          </a:ln>
        </p:spPr>
        <p:txBody>
          <a:bodyPr wrap="none" anchor="ctr"/>
          <a:lstStyle/>
          <a:p>
            <a:pPr fontAlgn="base">
              <a:spcBef>
                <a:spcPct val="0"/>
              </a:spcBef>
              <a:spcAft>
                <a:spcPct val="0"/>
              </a:spcAft>
              <a:defRPr/>
            </a:pPr>
            <a:endParaRPr lang="es-ES" sz="2000" b="1">
              <a:solidFill>
                <a:srgbClr val="2D2D8A"/>
              </a:solidFill>
              <a:latin typeface="Comic Sans MS" panose="030F0702030302020204" pitchFamily="66" charset="0"/>
            </a:endParaRPr>
          </a:p>
        </p:txBody>
      </p:sp>
      <p:sp>
        <p:nvSpPr>
          <p:cNvPr id="121880" name="AutoShape 24"/>
          <p:cNvSpPr>
            <a:spLocks noChangeArrowheads="1"/>
          </p:cNvSpPr>
          <p:nvPr/>
        </p:nvSpPr>
        <p:spPr bwMode="auto">
          <a:xfrm rot="19128171" flipH="1">
            <a:off x="5075973" y="3192976"/>
            <a:ext cx="358775" cy="196850"/>
          </a:xfrm>
          <a:prstGeom prst="chevron">
            <a:avLst>
              <a:gd name="adj" fmla="val 45565"/>
            </a:avLst>
          </a:prstGeom>
          <a:solidFill>
            <a:srgbClr val="FF0000"/>
          </a:solidFill>
          <a:ln w="9525">
            <a:solidFill>
              <a:schemeClr val="tx1"/>
            </a:solidFill>
            <a:miter lim="800000"/>
            <a:headEnd/>
            <a:tailEnd/>
          </a:ln>
        </p:spPr>
        <p:txBody>
          <a:bodyPr wrap="none" anchor="ctr"/>
          <a:lstStyle/>
          <a:p>
            <a:pPr fontAlgn="base">
              <a:spcBef>
                <a:spcPct val="0"/>
              </a:spcBef>
              <a:spcAft>
                <a:spcPct val="0"/>
              </a:spcAft>
              <a:defRPr/>
            </a:pPr>
            <a:endParaRPr lang="es-ES" sz="2000" b="1">
              <a:solidFill>
                <a:srgbClr val="2D2D8A"/>
              </a:solidFill>
              <a:latin typeface="Comic Sans MS" panose="030F0702030302020204" pitchFamily="66" charset="0"/>
            </a:endParaRPr>
          </a:p>
        </p:txBody>
      </p:sp>
      <p:sp>
        <p:nvSpPr>
          <p:cNvPr id="121881" name="AutoShape 25"/>
          <p:cNvSpPr>
            <a:spLocks noChangeArrowheads="1"/>
          </p:cNvSpPr>
          <p:nvPr/>
        </p:nvSpPr>
        <p:spPr bwMode="auto">
          <a:xfrm rot="19128171" flipH="1">
            <a:off x="4697542" y="3592143"/>
            <a:ext cx="358775" cy="196850"/>
          </a:xfrm>
          <a:prstGeom prst="chevron">
            <a:avLst>
              <a:gd name="adj" fmla="val 45565"/>
            </a:avLst>
          </a:prstGeom>
          <a:solidFill>
            <a:srgbClr val="FF0000"/>
          </a:solidFill>
          <a:ln w="9525">
            <a:solidFill>
              <a:schemeClr val="tx1"/>
            </a:solidFill>
            <a:miter lim="800000"/>
            <a:headEnd/>
            <a:tailEnd/>
          </a:ln>
        </p:spPr>
        <p:txBody>
          <a:bodyPr wrap="none" anchor="ctr"/>
          <a:lstStyle/>
          <a:p>
            <a:pPr fontAlgn="base">
              <a:spcBef>
                <a:spcPct val="0"/>
              </a:spcBef>
              <a:spcAft>
                <a:spcPct val="0"/>
              </a:spcAft>
              <a:defRPr/>
            </a:pPr>
            <a:endParaRPr lang="es-ES" sz="2000" b="1">
              <a:solidFill>
                <a:srgbClr val="2D2D8A"/>
              </a:solidFill>
              <a:latin typeface="Comic Sans MS" panose="030F0702030302020204" pitchFamily="66" charset="0"/>
            </a:endParaRPr>
          </a:p>
        </p:txBody>
      </p:sp>
      <p:sp>
        <p:nvSpPr>
          <p:cNvPr id="121882" name="AutoShape 26"/>
          <p:cNvSpPr>
            <a:spLocks noChangeArrowheads="1"/>
          </p:cNvSpPr>
          <p:nvPr/>
        </p:nvSpPr>
        <p:spPr bwMode="auto">
          <a:xfrm rot="19128171" flipH="1">
            <a:off x="4343210" y="3991309"/>
            <a:ext cx="358775" cy="196850"/>
          </a:xfrm>
          <a:prstGeom prst="chevron">
            <a:avLst>
              <a:gd name="adj" fmla="val 45565"/>
            </a:avLst>
          </a:prstGeom>
          <a:solidFill>
            <a:srgbClr val="FF0000"/>
          </a:solidFill>
          <a:ln w="9525">
            <a:solidFill>
              <a:schemeClr val="tx1"/>
            </a:solidFill>
            <a:miter lim="800000"/>
            <a:headEnd/>
            <a:tailEnd/>
          </a:ln>
        </p:spPr>
        <p:txBody>
          <a:bodyPr wrap="none" anchor="ctr"/>
          <a:lstStyle/>
          <a:p>
            <a:pPr fontAlgn="base">
              <a:spcBef>
                <a:spcPct val="0"/>
              </a:spcBef>
              <a:spcAft>
                <a:spcPct val="0"/>
              </a:spcAft>
              <a:defRPr/>
            </a:pPr>
            <a:endParaRPr lang="es-ES" sz="2000" b="1">
              <a:solidFill>
                <a:srgbClr val="2D2D8A"/>
              </a:solidFill>
              <a:latin typeface="Comic Sans MS" panose="030F0702030302020204" pitchFamily="66" charset="0"/>
            </a:endParaRPr>
          </a:p>
        </p:txBody>
      </p:sp>
      <p:pic>
        <p:nvPicPr>
          <p:cNvPr id="9236" name="Picture 13" descr="zzzz11"/>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8807647" y="678657"/>
            <a:ext cx="3600450" cy="2390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ángulo 1"/>
          <p:cNvSpPr/>
          <p:nvPr/>
        </p:nvSpPr>
        <p:spPr>
          <a:xfrm>
            <a:off x="9134783" y="2695282"/>
            <a:ext cx="2346597" cy="2308324"/>
          </a:xfrm>
          <a:prstGeom prst="rect">
            <a:avLst/>
          </a:prstGeom>
        </p:spPr>
        <p:txBody>
          <a:bodyPr wrap="square">
            <a:spAutoFit/>
          </a:bodyPr>
          <a:lstStyle/>
          <a:p>
            <a:pPr lvl="0"/>
            <a:r>
              <a:rPr lang="es-ES" dirty="0">
                <a:solidFill>
                  <a:srgbClr val="ED7D31">
                    <a:lumMod val="20000"/>
                    <a:lumOff val="80000"/>
                  </a:srgbClr>
                </a:solidFill>
                <a:latin typeface="Calibri" panose="020F0502020204030204"/>
              </a:rPr>
              <a:t>Para llegar a España utilizan la ruta migratoria </a:t>
            </a:r>
            <a:r>
              <a:rPr lang="es-ES" dirty="0" smtClean="0">
                <a:solidFill>
                  <a:srgbClr val="ED7D31">
                    <a:lumMod val="20000"/>
                    <a:lumOff val="80000"/>
                  </a:srgbClr>
                </a:solidFill>
                <a:latin typeface="Calibri" panose="020F0502020204030204"/>
              </a:rPr>
              <a:t>occidental </a:t>
            </a:r>
            <a:r>
              <a:rPr lang="es-ES" dirty="0">
                <a:solidFill>
                  <a:srgbClr val="ED7D31">
                    <a:lumMod val="20000"/>
                    <a:lumOff val="80000"/>
                  </a:srgbClr>
                </a:solidFill>
                <a:latin typeface="Calibri" panose="020F0502020204030204"/>
              </a:rPr>
              <a:t>que les lleva a </a:t>
            </a:r>
            <a:r>
              <a:rPr lang="es-ES" dirty="0" smtClean="0">
                <a:solidFill>
                  <a:srgbClr val="ED7D31">
                    <a:lumMod val="20000"/>
                    <a:lumOff val="80000"/>
                  </a:srgbClr>
                </a:solidFill>
                <a:latin typeface="Calibri" panose="020F0502020204030204"/>
              </a:rPr>
              <a:t>cruzar Suecia,  Dinamarca, Alemania </a:t>
            </a:r>
            <a:r>
              <a:rPr lang="es-ES" dirty="0">
                <a:solidFill>
                  <a:srgbClr val="ED7D31">
                    <a:lumMod val="20000"/>
                    <a:lumOff val="80000"/>
                  </a:srgbClr>
                </a:solidFill>
                <a:latin typeface="Calibri" panose="020F0502020204030204"/>
              </a:rPr>
              <a:t>y Francia durante los meses de octubre y </a:t>
            </a:r>
            <a:r>
              <a:rPr lang="es-ES" dirty="0" smtClean="0">
                <a:solidFill>
                  <a:srgbClr val="ED7D31">
                    <a:lumMod val="20000"/>
                    <a:lumOff val="80000"/>
                  </a:srgbClr>
                </a:solidFill>
                <a:latin typeface="Calibri" panose="020F0502020204030204"/>
              </a:rPr>
              <a:t>noviembre</a:t>
            </a:r>
            <a:r>
              <a:rPr lang="es-ES" dirty="0">
                <a:solidFill>
                  <a:srgbClr val="ED7D31">
                    <a:lumMod val="20000"/>
                    <a:lumOff val="80000"/>
                  </a:srgbClr>
                </a:solidFill>
                <a:latin typeface="Calibri" panose="020F0502020204030204"/>
              </a:rPr>
              <a:t>.</a:t>
            </a:r>
          </a:p>
        </p:txBody>
      </p:sp>
    </p:spTree>
    <p:extLst>
      <p:ext uri="{BB962C8B-B14F-4D97-AF65-F5344CB8AC3E}">
        <p14:creationId xmlns:p14="http://schemas.microsoft.com/office/powerpoint/2010/main" xmlns="" val="422202158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5000">
              <a:schemeClr val="bg2">
                <a:tint val="80000"/>
                <a:shade val="100000"/>
                <a:satMod val="300000"/>
                <a:lumMod val="10000"/>
              </a:schemeClr>
            </a:gs>
            <a:gs pos="33000">
              <a:schemeClr val="bg2">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449637" y="1021975"/>
            <a:ext cx="7337485" cy="4863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ángulo 2"/>
          <p:cNvSpPr/>
          <p:nvPr/>
        </p:nvSpPr>
        <p:spPr>
          <a:xfrm>
            <a:off x="624293" y="5525813"/>
            <a:ext cx="1212191" cy="246221"/>
          </a:xfrm>
          <a:prstGeom prst="rect">
            <a:avLst/>
          </a:prstGeom>
        </p:spPr>
        <p:txBody>
          <a:bodyPr wrap="none">
            <a:spAutoFit/>
          </a:bodyPr>
          <a:lstStyle/>
          <a:p>
            <a:r>
              <a:rPr lang="es-ES" sz="1000" dirty="0">
                <a:solidFill>
                  <a:prstClr val="white">
                    <a:lumMod val="65000"/>
                  </a:prstClr>
                </a:solidFill>
                <a:latin typeface="Calibri" panose="020F0502020204030204"/>
              </a:rPr>
              <a:t>Atanasio Fernández</a:t>
            </a:r>
            <a:endParaRPr lang="es-ES" sz="1000" dirty="0">
              <a:solidFill>
                <a:prstClr val="white">
                  <a:lumMod val="65000"/>
                </a:prstClr>
              </a:solidFill>
              <a:latin typeface="Century Gothic" panose="020B0502020202020204"/>
            </a:endParaRPr>
          </a:p>
        </p:txBody>
      </p:sp>
      <p:sp>
        <p:nvSpPr>
          <p:cNvPr id="4" name="Rectángulo 3"/>
          <p:cNvSpPr/>
          <p:nvPr/>
        </p:nvSpPr>
        <p:spPr>
          <a:xfrm>
            <a:off x="7987552" y="1745783"/>
            <a:ext cx="3576917" cy="3416320"/>
          </a:xfrm>
          <a:prstGeom prst="rect">
            <a:avLst/>
          </a:prstGeom>
        </p:spPr>
        <p:txBody>
          <a:bodyPr wrap="square">
            <a:spAutoFit/>
          </a:bodyPr>
          <a:lstStyle/>
          <a:p>
            <a:pPr lvl="0"/>
            <a:r>
              <a:rPr lang="es-ES"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Extremadura puede ser considerada el principal destino de invernada de las grullas europeas que realizan la migración siguiendo la ruta occidental y recorriendo unos 4.000 kilómetros.</a:t>
            </a:r>
          </a:p>
          <a:p>
            <a:pPr lvl="0"/>
            <a:r>
              <a:rPr lang="es-ES" dirty="0">
                <a:solidFill>
                  <a:schemeClr val="accent6">
                    <a:lumMod val="50000"/>
                  </a:schemeClr>
                </a:solidFill>
                <a:latin typeface="Calibri" panose="020F0502020204030204" pitchFamily="34" charset="0"/>
                <a:ea typeface="Times New Roman" panose="02020603050405020304" pitchFamily="18" charset="0"/>
                <a:cs typeface="Times New Roman" panose="02020603050405020304" pitchFamily="18" charset="0"/>
              </a:rPr>
              <a:t>Acoge a aves procedentes de Alemania, Suecia, Finlandia, Noruega y Estonia, así como del resto de países que circundan el mar Báltico e incluso de las áreas más occidentales de Rusia. </a:t>
            </a:r>
          </a:p>
        </p:txBody>
      </p:sp>
    </p:spTree>
    <p:extLst>
      <p:ext uri="{BB962C8B-B14F-4D97-AF65-F5344CB8AC3E}">
        <p14:creationId xmlns:p14="http://schemas.microsoft.com/office/powerpoint/2010/main" xmlns="" val="3153782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duotone>
              <a:prstClr val="black"/>
              <a:schemeClr val="accent1">
                <a:tint val="45000"/>
                <a:satMod val="400000"/>
              </a:schemeClr>
            </a:duotone>
            <a:extLst>
              <a:ext uri="{28A0092B-C50C-407E-A947-70E740481C1C}">
                <a14:useLocalDpi xmlns:a14="http://schemas.microsoft.com/office/drawing/2010/main" xmlns="" val="0"/>
              </a:ext>
            </a:extLst>
          </a:blip>
          <a:stretch>
            <a:fillRect/>
          </a:stretch>
        </p:blipFill>
        <p:spPr>
          <a:xfrm>
            <a:off x="828569" y="730704"/>
            <a:ext cx="6220351" cy="5082323"/>
          </a:xfrm>
          <a:prstGeom prst="rect">
            <a:avLst/>
          </a:prstGeom>
        </p:spPr>
      </p:pic>
      <p:sp>
        <p:nvSpPr>
          <p:cNvPr id="6" name="Rectángulo 5"/>
          <p:cNvSpPr/>
          <p:nvPr/>
        </p:nvSpPr>
        <p:spPr>
          <a:xfrm>
            <a:off x="1307646" y="4593368"/>
            <a:ext cx="1455848" cy="338554"/>
          </a:xfrm>
          <a:prstGeom prst="rect">
            <a:avLst/>
          </a:prstGeom>
        </p:spPr>
        <p:txBody>
          <a:bodyPr wrap="none">
            <a:spAutoFit/>
          </a:bodyPr>
          <a:lstStyle/>
          <a:p>
            <a:pPr lvl="0"/>
            <a:r>
              <a:rPr lang="es-ES" sz="1600" b="1" dirty="0">
                <a:solidFill>
                  <a:schemeClr val="accent1">
                    <a:lumMod val="50000"/>
                  </a:schemeClr>
                </a:solidFill>
              </a:rPr>
              <a:t>Extremadura</a:t>
            </a:r>
          </a:p>
        </p:txBody>
      </p:sp>
      <p:sp>
        <p:nvSpPr>
          <p:cNvPr id="7" name="Flecha abajo 6"/>
          <p:cNvSpPr/>
          <p:nvPr/>
        </p:nvSpPr>
        <p:spPr>
          <a:xfrm rot="14136643">
            <a:off x="1684763" y="3775201"/>
            <a:ext cx="251721" cy="1046731"/>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Rectángulo 7"/>
          <p:cNvSpPr/>
          <p:nvPr/>
        </p:nvSpPr>
        <p:spPr>
          <a:xfrm>
            <a:off x="893143" y="5864010"/>
            <a:ext cx="6091205" cy="461665"/>
          </a:xfrm>
          <a:prstGeom prst="rect">
            <a:avLst/>
          </a:prstGeom>
        </p:spPr>
        <p:txBody>
          <a:bodyPr wrap="square">
            <a:spAutoFit/>
          </a:bodyPr>
          <a:lstStyle/>
          <a:p>
            <a:pPr lvl="0" algn="ctr"/>
            <a:r>
              <a:rPr lang="es-ES" sz="1200" dirty="0">
                <a:solidFill>
                  <a:prstClr val="white"/>
                </a:solidFill>
                <a:latin typeface="Arial" panose="020B0604020202020204" pitchFamily="34" charset="0"/>
              </a:rPr>
              <a:t>Los círculos negros indican localidades de invernada; los asteriscos </a:t>
            </a:r>
            <a:r>
              <a:rPr lang="es-ES" sz="1200" dirty="0" smtClean="0">
                <a:solidFill>
                  <a:prstClr val="white"/>
                </a:solidFill>
                <a:latin typeface="Arial" panose="020B0604020202020204" pitchFamily="34" charset="0"/>
              </a:rPr>
              <a:t>localidades importantes durante </a:t>
            </a:r>
            <a:r>
              <a:rPr lang="es-ES" sz="1200" dirty="0">
                <a:solidFill>
                  <a:prstClr val="white"/>
                </a:solidFill>
                <a:latin typeface="Arial" panose="020B0604020202020204" pitchFamily="34" charset="0"/>
              </a:rPr>
              <a:t>la migración </a:t>
            </a:r>
            <a:r>
              <a:rPr lang="es-ES" sz="1200" dirty="0" smtClean="0">
                <a:solidFill>
                  <a:prstClr val="white"/>
                </a:solidFill>
                <a:latin typeface="Arial" panose="020B0604020202020204" pitchFamily="34" charset="0"/>
              </a:rPr>
              <a:t>(Fuente </a:t>
            </a:r>
            <a:r>
              <a:rPr lang="es-ES" sz="1200" dirty="0">
                <a:solidFill>
                  <a:prstClr val="white"/>
                </a:solidFill>
                <a:latin typeface="Arial" panose="020B0604020202020204" pitchFamily="34" charset="0"/>
              </a:rPr>
              <a:t>J. A. </a:t>
            </a:r>
            <a:r>
              <a:rPr lang="es-ES" sz="1200" dirty="0" smtClean="0">
                <a:solidFill>
                  <a:prstClr val="white"/>
                </a:solidFill>
                <a:latin typeface="Arial" panose="020B0604020202020204" pitchFamily="34" charset="0"/>
              </a:rPr>
              <a:t>Alonso, 1990).</a:t>
            </a:r>
            <a:endParaRPr lang="es-ES" sz="1200" dirty="0">
              <a:solidFill>
                <a:prstClr val="white"/>
              </a:solidFill>
            </a:endParaRPr>
          </a:p>
        </p:txBody>
      </p:sp>
      <p:sp>
        <p:nvSpPr>
          <p:cNvPr id="9" name="Rectángulo 8"/>
          <p:cNvSpPr/>
          <p:nvPr/>
        </p:nvSpPr>
        <p:spPr>
          <a:xfrm>
            <a:off x="5647700" y="3102589"/>
            <a:ext cx="1313180" cy="338554"/>
          </a:xfrm>
          <a:prstGeom prst="rect">
            <a:avLst/>
          </a:prstGeom>
        </p:spPr>
        <p:txBody>
          <a:bodyPr wrap="none">
            <a:spAutoFit/>
          </a:bodyPr>
          <a:lstStyle/>
          <a:p>
            <a:pPr lvl="0"/>
            <a:r>
              <a:rPr lang="es-ES" sz="1600" b="1" dirty="0">
                <a:solidFill>
                  <a:prstClr val="black"/>
                </a:solidFill>
              </a:rPr>
              <a:t>Gallocanta</a:t>
            </a:r>
            <a:endParaRPr lang="es-ES" sz="1400" b="1" dirty="0">
              <a:solidFill>
                <a:prstClr val="black"/>
              </a:solidFill>
            </a:endParaRPr>
          </a:p>
        </p:txBody>
      </p:sp>
      <p:sp>
        <p:nvSpPr>
          <p:cNvPr id="10" name="Flecha abajo 9"/>
          <p:cNvSpPr/>
          <p:nvPr/>
        </p:nvSpPr>
        <p:spPr>
          <a:xfrm rot="7000159">
            <a:off x="5678272" y="2175759"/>
            <a:ext cx="159841" cy="1141944"/>
          </a:xfrm>
          <a:prstGeom prst="downArrow">
            <a:avLst/>
          </a:prstGeom>
          <a:solidFill>
            <a:srgbClr val="C00000"/>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609377" y="1010904"/>
            <a:ext cx="3955095" cy="1569660"/>
          </a:xfrm>
          <a:prstGeom prst="rect">
            <a:avLst/>
          </a:prstGeom>
        </p:spPr>
        <p:txBody>
          <a:bodyPr wrap="square">
            <a:spAutoFit/>
          </a:bodyPr>
          <a:lstStyle/>
          <a:p>
            <a:pPr lvl="0"/>
            <a:r>
              <a:rPr lang="es-ES" sz="2400" dirty="0">
                <a:solidFill>
                  <a:schemeClr val="accent4">
                    <a:lumMod val="20000"/>
                    <a:lumOff val="80000"/>
                  </a:schemeClr>
                </a:solidFill>
              </a:rPr>
              <a:t>Extremadura es el área más importante de invernada de la grulla común de toda Europa. </a:t>
            </a:r>
          </a:p>
        </p:txBody>
      </p:sp>
      <p:sp>
        <p:nvSpPr>
          <p:cNvPr id="11" name="Rectángulo 3"/>
          <p:cNvSpPr/>
          <p:nvPr/>
        </p:nvSpPr>
        <p:spPr>
          <a:xfrm>
            <a:off x="7609377" y="2940423"/>
            <a:ext cx="3854824" cy="2308324"/>
          </a:xfrm>
          <a:prstGeom prst="rect">
            <a:avLst/>
          </a:prstGeom>
        </p:spPr>
        <p:txBody>
          <a:bodyPr wrap="square">
            <a:spAutoFit/>
          </a:bodyPr>
          <a:lstStyle/>
          <a:p>
            <a:pPr lvl="0"/>
            <a:r>
              <a:rPr lang="es-ES" dirty="0">
                <a:solidFill>
                  <a:prstClr val="white"/>
                </a:solidFill>
              </a:rPr>
              <a:t>Aproximadamente el </a:t>
            </a:r>
            <a:r>
              <a:rPr lang="es-ES" dirty="0" smtClean="0">
                <a:solidFill>
                  <a:prstClr val="white"/>
                </a:solidFill>
              </a:rPr>
              <a:t>65% </a:t>
            </a:r>
            <a:r>
              <a:rPr lang="es-ES" dirty="0">
                <a:solidFill>
                  <a:prstClr val="white"/>
                </a:solidFill>
              </a:rPr>
              <a:t>de las grullas que siguen la ruta hacia España tienen como destino las dehesas y los llanos de Extremadura. Eso supone que  </a:t>
            </a:r>
            <a:r>
              <a:rPr lang="es-ES" dirty="0" smtClean="0">
                <a:solidFill>
                  <a:prstClr val="white"/>
                </a:solidFill>
              </a:rPr>
              <a:t>más de 130.000 </a:t>
            </a:r>
            <a:r>
              <a:rPr lang="es-ES" dirty="0">
                <a:solidFill>
                  <a:prstClr val="white"/>
                </a:solidFill>
              </a:rPr>
              <a:t>ejemplares visitan Extremadura desde octubre a marzo.</a:t>
            </a:r>
          </a:p>
        </p:txBody>
      </p:sp>
    </p:spTree>
    <p:extLst>
      <p:ext uri="{BB962C8B-B14F-4D97-AF65-F5344CB8AC3E}">
        <p14:creationId xmlns:p14="http://schemas.microsoft.com/office/powerpoint/2010/main" xmlns="" val="255675367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800">
              <a:srgbClr val="FAFAFA">
                <a:alpha val="0"/>
                <a:lumMod val="0"/>
                <a:lumOff val="100000"/>
              </a:srgbClr>
            </a:gs>
            <a:gs pos="73000">
              <a:schemeClr val="bg2">
                <a:tint val="80000"/>
                <a:shade val="100000"/>
                <a:satMod val="300000"/>
                <a:alpha val="10000"/>
                <a:lumMod val="0"/>
                <a:lumOff val="100000"/>
              </a:schemeClr>
            </a:gs>
            <a:gs pos="100000">
              <a:schemeClr val="bg2">
                <a:tint val="100000"/>
                <a:shade val="30000"/>
                <a:satMod val="200000"/>
                <a:lumMod val="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print">
            <a:extLst>
              <a:ext uri="{28A0092B-C50C-407E-A947-70E740481C1C}">
                <a14:useLocalDpi xmlns:a14="http://schemas.microsoft.com/office/drawing/2010/main" xmlns="" val="0"/>
              </a:ext>
            </a:extLst>
          </a:blip>
          <a:srcRect r="3"/>
          <a:stretch/>
        </p:blipFill>
        <p:spPr>
          <a:xfrm>
            <a:off x="311012" y="389965"/>
            <a:ext cx="7555517" cy="6106983"/>
          </a:xfrm>
          <a:prstGeom prst="rect">
            <a:avLst/>
          </a:prstGeom>
        </p:spPr>
      </p:pic>
      <p:sp>
        <p:nvSpPr>
          <p:cNvPr id="3" name="Rectángulo 2"/>
          <p:cNvSpPr/>
          <p:nvPr/>
        </p:nvSpPr>
        <p:spPr>
          <a:xfrm>
            <a:off x="8037979" y="2427793"/>
            <a:ext cx="3539940" cy="2031325"/>
          </a:xfrm>
          <a:prstGeom prst="rect">
            <a:avLst/>
          </a:prstGeom>
        </p:spPr>
        <p:txBody>
          <a:bodyPr wrap="square">
            <a:spAutoFit/>
          </a:bodyPr>
          <a:lstStyle/>
          <a:p>
            <a:endParaRPr lang="es-ES" dirty="0" smtClean="0">
              <a:solidFill>
                <a:prstClr val="white"/>
              </a:solidFill>
              <a:latin typeface="Calibri" panose="020F0502020204030204" pitchFamily="34" charset="0"/>
            </a:endParaRPr>
          </a:p>
          <a:p>
            <a:r>
              <a:rPr lang="es-ES" dirty="0" smtClean="0">
                <a:solidFill>
                  <a:prstClr val="white"/>
                </a:solidFill>
                <a:latin typeface="Calibri" panose="020F0502020204030204" pitchFamily="34" charset="0"/>
              </a:rPr>
              <a:t>Las </a:t>
            </a:r>
            <a:r>
              <a:rPr lang="es-ES" dirty="0">
                <a:solidFill>
                  <a:prstClr val="white"/>
                </a:solidFill>
                <a:latin typeface="Calibri" panose="020F0502020204030204" pitchFamily="34" charset="0"/>
              </a:rPr>
              <a:t>provincias más importantes por la población de grullas invernantes son Badajoz y Cáceres. </a:t>
            </a:r>
            <a:endParaRPr lang="es-ES" dirty="0" smtClean="0">
              <a:solidFill>
                <a:prstClr val="white"/>
              </a:solidFill>
              <a:latin typeface="Calibri" panose="020F0502020204030204" pitchFamily="34" charset="0"/>
            </a:endParaRPr>
          </a:p>
          <a:p>
            <a:r>
              <a:rPr lang="es-ES" dirty="0" smtClean="0">
                <a:solidFill>
                  <a:prstClr val="white"/>
                </a:solidFill>
                <a:latin typeface="Calibri" panose="020F0502020204030204" pitchFamily="34" charset="0"/>
              </a:rPr>
              <a:t>En </a:t>
            </a:r>
            <a:r>
              <a:rPr lang="es-ES" dirty="0">
                <a:solidFill>
                  <a:prstClr val="white"/>
                </a:solidFill>
                <a:latin typeface="Calibri" panose="020F0502020204030204" pitchFamily="34" charset="0"/>
              </a:rPr>
              <a:t>tercer lugar figura </a:t>
            </a:r>
            <a:r>
              <a:rPr lang="es-ES" dirty="0" err="1">
                <a:solidFill>
                  <a:prstClr val="white"/>
                </a:solidFill>
                <a:latin typeface="Calibri" panose="020F0502020204030204" pitchFamily="34" charset="0"/>
              </a:rPr>
              <a:t>Gallocanta</a:t>
            </a:r>
            <a:r>
              <a:rPr lang="es-ES" dirty="0">
                <a:solidFill>
                  <a:prstClr val="white"/>
                </a:solidFill>
                <a:latin typeface="Calibri" panose="020F0502020204030204" pitchFamily="34" charset="0"/>
              </a:rPr>
              <a:t>, Zaragoza, donde se localiza el mayor dormidero de España.</a:t>
            </a:r>
          </a:p>
        </p:txBody>
      </p:sp>
      <p:sp>
        <p:nvSpPr>
          <p:cNvPr id="4" name="Rectángulo 3"/>
          <p:cNvSpPr/>
          <p:nvPr/>
        </p:nvSpPr>
        <p:spPr>
          <a:xfrm>
            <a:off x="486460" y="6032600"/>
            <a:ext cx="1212191" cy="246221"/>
          </a:xfrm>
          <a:prstGeom prst="rect">
            <a:avLst/>
          </a:prstGeom>
        </p:spPr>
        <p:txBody>
          <a:bodyPr wrap="none">
            <a:spAutoFit/>
          </a:bodyPr>
          <a:lstStyle/>
          <a:p>
            <a:pPr lvl="0"/>
            <a:r>
              <a:rPr lang="es-ES" sz="1000" dirty="0">
                <a:solidFill>
                  <a:schemeClr val="tx1">
                    <a:lumMod val="65000"/>
                  </a:schemeClr>
                </a:solidFill>
                <a:latin typeface="Calibri" panose="020F0502020204030204"/>
              </a:rPr>
              <a:t>Atanasio Fernández</a:t>
            </a:r>
          </a:p>
        </p:txBody>
      </p:sp>
    </p:spTree>
    <p:extLst>
      <p:ext uri="{BB962C8B-B14F-4D97-AF65-F5344CB8AC3E}">
        <p14:creationId xmlns:p14="http://schemas.microsoft.com/office/powerpoint/2010/main" xmlns="" val="122948055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800">
              <a:srgbClr val="FAFAFA">
                <a:alpha val="0"/>
                <a:lumMod val="0"/>
                <a:lumOff val="100000"/>
              </a:srgbClr>
            </a:gs>
            <a:gs pos="55000">
              <a:schemeClr val="bg2">
                <a:tint val="80000"/>
                <a:shade val="100000"/>
                <a:satMod val="300000"/>
                <a:alpha val="10000"/>
                <a:lumMod val="0"/>
                <a:lumOff val="100000"/>
              </a:schemeClr>
            </a:gs>
            <a:gs pos="100000">
              <a:schemeClr val="bg2">
                <a:tint val="100000"/>
                <a:shade val="30000"/>
                <a:satMod val="200000"/>
                <a:lumMod val="0"/>
              </a:schemeClr>
            </a:gs>
          </a:gsLst>
          <a:lin ang="27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print">
            <a:extLst>
              <a:ext uri="{28A0092B-C50C-407E-A947-70E740481C1C}">
                <a14:useLocalDpi xmlns:a14="http://schemas.microsoft.com/office/drawing/2010/main" xmlns="" val="0"/>
              </a:ext>
            </a:extLst>
          </a:blip>
          <a:srcRect l="-471" r="15" b="33"/>
          <a:stretch/>
        </p:blipFill>
        <p:spPr>
          <a:xfrm>
            <a:off x="305326" y="388388"/>
            <a:ext cx="11514639" cy="4587865"/>
          </a:xfrm>
          <a:prstGeom prst="rect">
            <a:avLst/>
          </a:prstGeom>
        </p:spPr>
      </p:pic>
      <p:sp>
        <p:nvSpPr>
          <p:cNvPr id="3" name="Rectángulo 2"/>
          <p:cNvSpPr/>
          <p:nvPr/>
        </p:nvSpPr>
        <p:spPr>
          <a:xfrm>
            <a:off x="497663" y="5177837"/>
            <a:ext cx="11129963" cy="923330"/>
          </a:xfrm>
          <a:prstGeom prst="rect">
            <a:avLst/>
          </a:prstGeom>
        </p:spPr>
        <p:txBody>
          <a:bodyPr wrap="square">
            <a:spAutoFit/>
          </a:bodyPr>
          <a:lstStyle/>
          <a:p>
            <a:pPr lvl="0" algn="just"/>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Durante </a:t>
            </a:r>
            <a:r>
              <a:rPr lang="es-ES" dirty="0">
                <a:solidFill>
                  <a:prstClr val="white"/>
                </a:solidFill>
                <a:latin typeface="Calibri" panose="020F0502020204030204" pitchFamily="34" charset="0"/>
                <a:ea typeface="Times New Roman" panose="02020603050405020304" pitchFamily="18" charset="0"/>
                <a:cs typeface="Times New Roman" panose="02020603050405020304" pitchFamily="18" charset="0"/>
              </a:rPr>
              <a:t>el invierno </a:t>
            </a:r>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las grullas se convierten en </a:t>
            </a:r>
            <a:r>
              <a:rPr lang="es-ES" dirty="0">
                <a:solidFill>
                  <a:prstClr val="white"/>
                </a:solidFill>
                <a:latin typeface="Calibri" panose="020F0502020204030204" pitchFamily="34" charset="0"/>
                <a:ea typeface="Times New Roman" panose="02020603050405020304" pitchFamily="18" charset="0"/>
                <a:cs typeface="Times New Roman" panose="02020603050405020304" pitchFamily="18" charset="0"/>
              </a:rPr>
              <a:t>una de las especies más representativas de </a:t>
            </a:r>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las dehesas extremeñas </a:t>
            </a:r>
            <a:r>
              <a:rPr lang="es-ES" dirty="0">
                <a:solidFill>
                  <a:prstClr val="white"/>
                </a:solidFill>
                <a:latin typeface="Calibri" panose="020F0502020204030204" pitchFamily="34" charset="0"/>
                <a:ea typeface="Times New Roman" panose="02020603050405020304" pitchFamily="18" charset="0"/>
                <a:cs typeface="Times New Roman" panose="02020603050405020304" pitchFamily="18" charset="0"/>
              </a:rPr>
              <a:t>y campos de cultivo. Cada año aumenta el interés de fotógrafos y aficionados a la ornitología por observar estas espectaculares aves en la </a:t>
            </a:r>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región. Son un gran recurso turístico.</a:t>
            </a:r>
          </a:p>
        </p:txBody>
      </p:sp>
      <p:sp>
        <p:nvSpPr>
          <p:cNvPr id="4" name="Rectángulo 3"/>
          <p:cNvSpPr/>
          <p:nvPr/>
        </p:nvSpPr>
        <p:spPr>
          <a:xfrm>
            <a:off x="497663" y="4668476"/>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p>
        </p:txBody>
      </p:sp>
    </p:spTree>
    <p:extLst>
      <p:ext uri="{BB962C8B-B14F-4D97-AF65-F5344CB8AC3E}">
        <p14:creationId xmlns:p14="http://schemas.microsoft.com/office/powerpoint/2010/main" xmlns="" val="319966632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67000"/>
              </a:schemeClr>
            </a:gs>
            <a:gs pos="100000">
              <a:schemeClr val="accent2">
                <a:lumMod val="33000"/>
              </a:schemeClr>
            </a:gs>
            <a:gs pos="100000">
              <a:schemeClr val="accent2">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40" name="Picture 4" descr="vuelo"/>
          <p:cNvPicPr>
            <a:picLocks noChangeAspect="1" noChangeArrowheads="1"/>
          </p:cNvPicPr>
          <p:nvPr/>
        </p:nvPicPr>
        <p:blipFill>
          <a:blip r:embed="rId2" cstate="print">
            <a:lum bright="20000"/>
            <a:extLst>
              <a:ext uri="{28A0092B-C50C-407E-A947-70E740481C1C}">
                <a14:useLocalDpi xmlns:a14="http://schemas.microsoft.com/office/drawing/2010/main" xmlns="" val="0"/>
              </a:ext>
            </a:extLst>
          </a:blip>
          <a:srcRect/>
          <a:stretch>
            <a:fillRect/>
          </a:stretch>
        </p:blipFill>
        <p:spPr bwMode="auto">
          <a:xfrm rot="-584511">
            <a:off x="253872" y="266458"/>
            <a:ext cx="1744663" cy="1130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1" name="Text Box 7"/>
          <p:cNvSpPr txBox="1">
            <a:spLocks noChangeArrowheads="1"/>
          </p:cNvSpPr>
          <p:nvPr/>
        </p:nvSpPr>
        <p:spPr bwMode="auto">
          <a:xfrm>
            <a:off x="2048181" y="663334"/>
            <a:ext cx="8335962" cy="336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algn="ctr" eaLnBrk="1" fontAlgn="base" hangingPunct="1">
              <a:spcBef>
                <a:spcPct val="0"/>
              </a:spcBef>
              <a:spcAft>
                <a:spcPct val="0"/>
              </a:spcAft>
            </a:pPr>
            <a:r>
              <a:rPr lang="es-ES" altLang="es-ES" sz="1600" dirty="0">
                <a:solidFill>
                  <a:srgbClr val="FFFFFF"/>
                </a:solidFill>
              </a:rPr>
              <a:t>LA POBLACIÓN INVERNANTE EN EXTREMADURA: SECTORES DE INVERNADA</a:t>
            </a:r>
          </a:p>
        </p:txBody>
      </p:sp>
      <p:sp>
        <p:nvSpPr>
          <p:cNvPr id="42" name="Text Box 12"/>
          <p:cNvSpPr txBox="1">
            <a:spLocks noChangeArrowheads="1"/>
          </p:cNvSpPr>
          <p:nvPr/>
        </p:nvSpPr>
        <p:spPr bwMode="auto">
          <a:xfrm>
            <a:off x="3071814" y="1700214"/>
            <a:ext cx="839787" cy="274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CC"/>
                </a:solidFill>
              </a:rPr>
              <a:t>ALAGÓN</a:t>
            </a:r>
          </a:p>
        </p:txBody>
      </p:sp>
      <p:sp>
        <p:nvSpPr>
          <p:cNvPr id="43" name="Text Box 13"/>
          <p:cNvSpPr txBox="1">
            <a:spLocks noChangeArrowheads="1"/>
          </p:cNvSpPr>
          <p:nvPr/>
        </p:nvSpPr>
        <p:spPr bwMode="auto">
          <a:xfrm>
            <a:off x="8472488" y="3441700"/>
            <a:ext cx="1352550" cy="27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ZONA CENTRO</a:t>
            </a:r>
          </a:p>
        </p:txBody>
      </p:sp>
      <p:sp>
        <p:nvSpPr>
          <p:cNvPr id="44" name="Text Box 14"/>
          <p:cNvSpPr txBox="1">
            <a:spLocks noChangeArrowheads="1"/>
          </p:cNvSpPr>
          <p:nvPr/>
        </p:nvSpPr>
        <p:spPr bwMode="auto">
          <a:xfrm>
            <a:off x="8543926" y="4076700"/>
            <a:ext cx="1223963" cy="27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LA SERENA</a:t>
            </a:r>
          </a:p>
        </p:txBody>
      </p:sp>
      <p:sp>
        <p:nvSpPr>
          <p:cNvPr id="45" name="Text Box 15"/>
          <p:cNvSpPr txBox="1">
            <a:spLocks noChangeArrowheads="1"/>
          </p:cNvSpPr>
          <p:nvPr/>
        </p:nvSpPr>
        <p:spPr bwMode="auto">
          <a:xfrm>
            <a:off x="8616950" y="5373689"/>
            <a:ext cx="839788" cy="274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AZUAGA</a:t>
            </a:r>
          </a:p>
        </p:txBody>
      </p:sp>
      <p:sp>
        <p:nvSpPr>
          <p:cNvPr id="46" name="Text Box 16"/>
          <p:cNvSpPr txBox="1">
            <a:spLocks noChangeArrowheads="1"/>
          </p:cNvSpPr>
          <p:nvPr/>
        </p:nvSpPr>
        <p:spPr bwMode="auto">
          <a:xfrm>
            <a:off x="8472489" y="2133600"/>
            <a:ext cx="1266825" cy="27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NAVALMORAL</a:t>
            </a:r>
          </a:p>
        </p:txBody>
      </p:sp>
      <p:sp>
        <p:nvSpPr>
          <p:cNvPr id="47" name="Text Box 17"/>
          <p:cNvSpPr txBox="1">
            <a:spLocks noChangeArrowheads="1"/>
          </p:cNvSpPr>
          <p:nvPr/>
        </p:nvSpPr>
        <p:spPr bwMode="auto">
          <a:xfrm>
            <a:off x="8543926" y="2722564"/>
            <a:ext cx="962025" cy="274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ALMONTE</a:t>
            </a:r>
          </a:p>
        </p:txBody>
      </p:sp>
      <p:sp>
        <p:nvSpPr>
          <p:cNvPr id="48" name="Text Box 18"/>
          <p:cNvSpPr txBox="1">
            <a:spLocks noChangeArrowheads="1"/>
          </p:cNvSpPr>
          <p:nvPr/>
        </p:nvSpPr>
        <p:spPr bwMode="auto">
          <a:xfrm>
            <a:off x="3071813" y="2781300"/>
            <a:ext cx="823912" cy="27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BROZAS</a:t>
            </a:r>
          </a:p>
        </p:txBody>
      </p:sp>
      <p:sp>
        <p:nvSpPr>
          <p:cNvPr id="49" name="Text Box 19"/>
          <p:cNvSpPr txBox="1">
            <a:spLocks noChangeArrowheads="1"/>
          </p:cNvSpPr>
          <p:nvPr/>
        </p:nvSpPr>
        <p:spPr bwMode="auto">
          <a:xfrm>
            <a:off x="2495551" y="3716339"/>
            <a:ext cx="1554163" cy="274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BADAJOZ NORTE</a:t>
            </a:r>
          </a:p>
        </p:txBody>
      </p:sp>
      <p:sp>
        <p:nvSpPr>
          <p:cNvPr id="50" name="Text Box 20"/>
          <p:cNvSpPr txBox="1">
            <a:spLocks noChangeArrowheads="1"/>
          </p:cNvSpPr>
          <p:nvPr/>
        </p:nvSpPr>
        <p:spPr bwMode="auto">
          <a:xfrm>
            <a:off x="2682876" y="4652964"/>
            <a:ext cx="1325563" cy="274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BADAJOZ SUR</a:t>
            </a:r>
          </a:p>
        </p:txBody>
      </p:sp>
      <p:sp>
        <p:nvSpPr>
          <p:cNvPr id="51" name="Text Box 21"/>
          <p:cNvSpPr txBox="1">
            <a:spLocks noChangeArrowheads="1"/>
          </p:cNvSpPr>
          <p:nvPr/>
        </p:nvSpPr>
        <p:spPr bwMode="auto">
          <a:xfrm>
            <a:off x="3071813" y="3154364"/>
            <a:ext cx="876300" cy="274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CÁCERES</a:t>
            </a:r>
          </a:p>
        </p:txBody>
      </p:sp>
      <p:sp>
        <p:nvSpPr>
          <p:cNvPr id="52" name="Text Box 22"/>
          <p:cNvSpPr txBox="1">
            <a:spLocks noChangeArrowheads="1"/>
          </p:cNvSpPr>
          <p:nvPr/>
        </p:nvSpPr>
        <p:spPr bwMode="auto">
          <a:xfrm>
            <a:off x="3143250" y="5530850"/>
            <a:ext cx="812800" cy="27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000" b="1">
                <a:solidFill>
                  <a:schemeClr val="bg1"/>
                </a:solidFill>
                <a:latin typeface="Comic Sans MS" panose="030F0702030302020204" pitchFamily="66" charset="0"/>
              </a:defRPr>
            </a:lvl1pPr>
            <a:lvl2pPr marL="742950" indent="-285750" eaLnBrk="0" hangingPunct="0">
              <a:defRPr sz="2000" b="1">
                <a:solidFill>
                  <a:schemeClr val="bg1"/>
                </a:solidFill>
                <a:latin typeface="Comic Sans MS" panose="030F0702030302020204" pitchFamily="66" charset="0"/>
              </a:defRPr>
            </a:lvl2pPr>
            <a:lvl3pPr marL="1143000" indent="-228600" eaLnBrk="0" hangingPunct="0">
              <a:defRPr sz="2000" b="1">
                <a:solidFill>
                  <a:schemeClr val="bg1"/>
                </a:solidFill>
                <a:latin typeface="Comic Sans MS" panose="030F0702030302020204" pitchFamily="66" charset="0"/>
              </a:defRPr>
            </a:lvl3pPr>
            <a:lvl4pPr marL="1600200" indent="-228600" eaLnBrk="0" hangingPunct="0">
              <a:defRPr sz="2000" b="1">
                <a:solidFill>
                  <a:schemeClr val="bg1"/>
                </a:solidFill>
                <a:latin typeface="Comic Sans MS" panose="030F0702030302020204" pitchFamily="66" charset="0"/>
              </a:defRPr>
            </a:lvl4pPr>
            <a:lvl5pPr marL="2057400" indent="-228600" eaLnBrk="0" hangingPunct="0">
              <a:defRPr sz="2000" b="1">
                <a:solidFill>
                  <a:schemeClr val="bg1"/>
                </a:solidFill>
                <a:latin typeface="Comic Sans MS" panose="030F0702030302020204" pitchFamily="66" charset="0"/>
              </a:defRPr>
            </a:lvl5pPr>
            <a:lvl6pPr marL="2514600" indent="-228600" eaLnBrk="0" fontAlgn="base" hangingPunct="0">
              <a:spcBef>
                <a:spcPct val="0"/>
              </a:spcBef>
              <a:spcAft>
                <a:spcPct val="0"/>
              </a:spcAft>
              <a:defRPr sz="2000" b="1">
                <a:solidFill>
                  <a:schemeClr val="bg1"/>
                </a:solidFill>
                <a:latin typeface="Comic Sans MS" panose="030F0702030302020204" pitchFamily="66" charset="0"/>
              </a:defRPr>
            </a:lvl6pPr>
            <a:lvl7pPr marL="2971800" indent="-228600" eaLnBrk="0" fontAlgn="base" hangingPunct="0">
              <a:spcBef>
                <a:spcPct val="0"/>
              </a:spcBef>
              <a:spcAft>
                <a:spcPct val="0"/>
              </a:spcAft>
              <a:defRPr sz="2000" b="1">
                <a:solidFill>
                  <a:schemeClr val="bg1"/>
                </a:solidFill>
                <a:latin typeface="Comic Sans MS" panose="030F0702030302020204" pitchFamily="66" charset="0"/>
              </a:defRPr>
            </a:lvl7pPr>
            <a:lvl8pPr marL="3429000" indent="-228600" eaLnBrk="0" fontAlgn="base" hangingPunct="0">
              <a:spcBef>
                <a:spcPct val="0"/>
              </a:spcBef>
              <a:spcAft>
                <a:spcPct val="0"/>
              </a:spcAft>
              <a:defRPr sz="2000" b="1">
                <a:solidFill>
                  <a:schemeClr val="bg1"/>
                </a:solidFill>
                <a:latin typeface="Comic Sans MS" panose="030F0702030302020204" pitchFamily="66" charset="0"/>
              </a:defRPr>
            </a:lvl8pPr>
            <a:lvl9pPr marL="3886200" indent="-228600" eaLnBrk="0" fontAlgn="base" hangingPunct="0">
              <a:spcBef>
                <a:spcPct val="0"/>
              </a:spcBef>
              <a:spcAft>
                <a:spcPct val="0"/>
              </a:spcAft>
              <a:defRPr sz="2000" b="1">
                <a:solidFill>
                  <a:schemeClr val="bg1"/>
                </a:solidFill>
                <a:latin typeface="Comic Sans MS" panose="030F0702030302020204" pitchFamily="66" charset="0"/>
              </a:defRPr>
            </a:lvl9pPr>
          </a:lstStyle>
          <a:p>
            <a:pPr eaLnBrk="1" fontAlgn="base" hangingPunct="1">
              <a:spcBef>
                <a:spcPct val="0"/>
              </a:spcBef>
              <a:spcAft>
                <a:spcPct val="0"/>
              </a:spcAft>
            </a:pPr>
            <a:r>
              <a:rPr lang="es-ES" altLang="es-ES" sz="1200" dirty="0">
                <a:solidFill>
                  <a:srgbClr val="FFFFFF"/>
                </a:solidFill>
              </a:rPr>
              <a:t>ALANGE</a:t>
            </a:r>
          </a:p>
        </p:txBody>
      </p:sp>
      <p:pic>
        <p:nvPicPr>
          <p:cNvPr id="53" name="Imagen 3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265641" y="1449560"/>
            <a:ext cx="4096654" cy="4533555"/>
          </a:xfrm>
          <a:prstGeom prst="rect">
            <a:avLst/>
          </a:prstGeom>
        </p:spPr>
      </p:pic>
      <p:sp>
        <p:nvSpPr>
          <p:cNvPr id="54" name="Line 23"/>
          <p:cNvSpPr>
            <a:spLocks noChangeShapeType="1"/>
          </p:cNvSpPr>
          <p:nvPr/>
        </p:nvSpPr>
        <p:spPr bwMode="auto">
          <a:xfrm>
            <a:off x="3935413" y="1844675"/>
            <a:ext cx="1439862" cy="215900"/>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55" name="Line 24"/>
          <p:cNvSpPr>
            <a:spLocks noChangeShapeType="1"/>
          </p:cNvSpPr>
          <p:nvPr/>
        </p:nvSpPr>
        <p:spPr bwMode="auto">
          <a:xfrm>
            <a:off x="3935414" y="2924176"/>
            <a:ext cx="865187" cy="73025"/>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56" name="Line 25"/>
          <p:cNvSpPr>
            <a:spLocks noChangeShapeType="1"/>
          </p:cNvSpPr>
          <p:nvPr/>
        </p:nvSpPr>
        <p:spPr bwMode="auto">
          <a:xfrm>
            <a:off x="3935414" y="3284538"/>
            <a:ext cx="1584325" cy="215900"/>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57" name="Line 26"/>
          <p:cNvSpPr>
            <a:spLocks noChangeShapeType="1"/>
          </p:cNvSpPr>
          <p:nvPr/>
        </p:nvSpPr>
        <p:spPr bwMode="auto">
          <a:xfrm>
            <a:off x="4008439" y="3860801"/>
            <a:ext cx="865187" cy="73025"/>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58" name="Line 27"/>
          <p:cNvSpPr>
            <a:spLocks noChangeShapeType="1"/>
          </p:cNvSpPr>
          <p:nvPr/>
        </p:nvSpPr>
        <p:spPr bwMode="auto">
          <a:xfrm>
            <a:off x="4006851" y="4795839"/>
            <a:ext cx="576263" cy="1587"/>
          </a:xfrm>
          <a:prstGeom prst="line">
            <a:avLst/>
          </a:prstGeom>
          <a:noFill/>
          <a:ln w="22225">
            <a:solidFill>
              <a:srgbClr val="FFC0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59" name="Line 28"/>
          <p:cNvSpPr>
            <a:spLocks noChangeShapeType="1"/>
          </p:cNvSpPr>
          <p:nvPr/>
        </p:nvSpPr>
        <p:spPr bwMode="auto">
          <a:xfrm flipV="1">
            <a:off x="4029075" y="4915377"/>
            <a:ext cx="1656500" cy="694675"/>
          </a:xfrm>
          <a:prstGeom prst="line">
            <a:avLst/>
          </a:prstGeom>
          <a:noFill/>
          <a:ln w="22225">
            <a:solidFill>
              <a:srgbClr val="FFC0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60" name="Line 41"/>
          <p:cNvSpPr>
            <a:spLocks noChangeShapeType="1"/>
          </p:cNvSpPr>
          <p:nvPr/>
        </p:nvSpPr>
        <p:spPr bwMode="auto">
          <a:xfrm>
            <a:off x="6816725" y="5229225"/>
            <a:ext cx="1727200" cy="287338"/>
          </a:xfrm>
          <a:prstGeom prst="line">
            <a:avLst/>
          </a:prstGeom>
          <a:noFill/>
          <a:ln w="22225">
            <a:solidFill>
              <a:srgbClr val="FFC0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61" name="Line 42"/>
          <p:cNvSpPr>
            <a:spLocks noChangeShapeType="1"/>
          </p:cNvSpPr>
          <p:nvPr/>
        </p:nvSpPr>
        <p:spPr bwMode="auto">
          <a:xfrm>
            <a:off x="7680325" y="4221163"/>
            <a:ext cx="863600" cy="0"/>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62" name="Line 43"/>
          <p:cNvSpPr>
            <a:spLocks noChangeShapeType="1"/>
          </p:cNvSpPr>
          <p:nvPr/>
        </p:nvSpPr>
        <p:spPr bwMode="auto">
          <a:xfrm>
            <a:off x="7535863" y="3573463"/>
            <a:ext cx="792162" cy="0"/>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63" name="Line 44"/>
          <p:cNvSpPr>
            <a:spLocks noChangeShapeType="1"/>
          </p:cNvSpPr>
          <p:nvPr/>
        </p:nvSpPr>
        <p:spPr bwMode="auto">
          <a:xfrm flipV="1">
            <a:off x="6743701" y="2852738"/>
            <a:ext cx="1800225" cy="144462"/>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sp>
        <p:nvSpPr>
          <p:cNvPr id="64" name="Line 45"/>
          <p:cNvSpPr>
            <a:spLocks noChangeShapeType="1"/>
          </p:cNvSpPr>
          <p:nvPr/>
        </p:nvSpPr>
        <p:spPr bwMode="auto">
          <a:xfrm flipV="1">
            <a:off x="7175500" y="2276476"/>
            <a:ext cx="1296988" cy="73025"/>
          </a:xfrm>
          <a:prstGeom prst="line">
            <a:avLst/>
          </a:prstGeom>
          <a:noFill/>
          <a:ln w="22225">
            <a:solidFill>
              <a:srgbClr val="FFFF00"/>
            </a:solidFill>
            <a:round/>
            <a:headEnd type="oval" w="med" len="me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es-ES" sz="2000" b="1">
              <a:solidFill>
                <a:srgbClr val="FFFFFF"/>
              </a:solidFill>
              <a:latin typeface="Comic Sans MS" panose="030F0702030302020204" pitchFamily="66" charset="0"/>
            </a:endParaRPr>
          </a:p>
        </p:txBody>
      </p:sp>
      <p:pic>
        <p:nvPicPr>
          <p:cNvPr id="65" name="Picture 46" descr="zzzz11"/>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585887" y="4999037"/>
            <a:ext cx="3313112" cy="2200275"/>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pic>
      <p:sp>
        <p:nvSpPr>
          <p:cNvPr id="66" name="Rectángulo 3"/>
          <p:cNvSpPr/>
          <p:nvPr/>
        </p:nvSpPr>
        <p:spPr>
          <a:xfrm>
            <a:off x="883391" y="1671858"/>
            <a:ext cx="1447832"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+7.000 </a:t>
            </a:r>
            <a:r>
              <a:rPr lang="es-ES" altLang="es-ES" sz="1400" b="1" dirty="0">
                <a:solidFill>
                  <a:srgbClr val="99CC00"/>
                </a:solidFill>
                <a:latin typeface="Comic Sans MS" panose="030F0702030302020204" pitchFamily="66" charset="0"/>
              </a:rPr>
              <a:t>grullas</a:t>
            </a:r>
          </a:p>
        </p:txBody>
      </p:sp>
      <p:sp>
        <p:nvSpPr>
          <p:cNvPr id="67" name="Rectángulo 4"/>
          <p:cNvSpPr/>
          <p:nvPr/>
        </p:nvSpPr>
        <p:spPr>
          <a:xfrm>
            <a:off x="10140129" y="2088454"/>
            <a:ext cx="1556836"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+15.000 </a:t>
            </a:r>
            <a:r>
              <a:rPr lang="es-ES" altLang="es-ES" sz="1400" b="1" dirty="0">
                <a:solidFill>
                  <a:srgbClr val="99CC00"/>
                </a:solidFill>
                <a:latin typeface="Comic Sans MS" panose="030F0702030302020204" pitchFamily="66" charset="0"/>
              </a:rPr>
              <a:t>grullas</a:t>
            </a:r>
          </a:p>
        </p:txBody>
      </p:sp>
      <p:sp>
        <p:nvSpPr>
          <p:cNvPr id="68" name="Rectángulo 5"/>
          <p:cNvSpPr/>
          <p:nvPr/>
        </p:nvSpPr>
        <p:spPr>
          <a:xfrm>
            <a:off x="941512" y="2771001"/>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+3.000 </a:t>
            </a:r>
            <a:r>
              <a:rPr lang="es-ES" altLang="es-ES" sz="1400" b="1" dirty="0">
                <a:solidFill>
                  <a:srgbClr val="99CC00"/>
                </a:solidFill>
                <a:latin typeface="Comic Sans MS" panose="030F0702030302020204" pitchFamily="66" charset="0"/>
              </a:rPr>
              <a:t>grullas </a:t>
            </a:r>
          </a:p>
        </p:txBody>
      </p:sp>
      <p:sp>
        <p:nvSpPr>
          <p:cNvPr id="69" name="Rectángulo 6"/>
          <p:cNvSpPr/>
          <p:nvPr/>
        </p:nvSpPr>
        <p:spPr>
          <a:xfrm>
            <a:off x="10140128" y="2658531"/>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+2.500 </a:t>
            </a:r>
            <a:r>
              <a:rPr lang="es-ES" altLang="es-ES" sz="1400" b="1" dirty="0">
                <a:solidFill>
                  <a:srgbClr val="99CC00"/>
                </a:solidFill>
                <a:latin typeface="Comic Sans MS" panose="030F0702030302020204" pitchFamily="66" charset="0"/>
              </a:rPr>
              <a:t>grullas </a:t>
            </a:r>
          </a:p>
        </p:txBody>
      </p:sp>
      <p:sp>
        <p:nvSpPr>
          <p:cNvPr id="70" name="Rectángulo 7"/>
          <p:cNvSpPr/>
          <p:nvPr/>
        </p:nvSpPr>
        <p:spPr>
          <a:xfrm>
            <a:off x="899214" y="3154365"/>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+2.500 </a:t>
            </a:r>
            <a:r>
              <a:rPr lang="es-ES" altLang="es-ES" sz="1400" b="1" dirty="0">
                <a:solidFill>
                  <a:srgbClr val="99CC00"/>
                </a:solidFill>
                <a:latin typeface="Comic Sans MS" panose="030F0702030302020204" pitchFamily="66" charset="0"/>
              </a:rPr>
              <a:t>grullas </a:t>
            </a:r>
          </a:p>
        </p:txBody>
      </p:sp>
      <p:sp>
        <p:nvSpPr>
          <p:cNvPr id="71" name="Rectángulo 8"/>
          <p:cNvSpPr/>
          <p:nvPr/>
        </p:nvSpPr>
        <p:spPr>
          <a:xfrm>
            <a:off x="899214" y="3743424"/>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+3.000 </a:t>
            </a:r>
            <a:r>
              <a:rPr lang="es-ES" altLang="es-ES" sz="1400" b="1" dirty="0">
                <a:solidFill>
                  <a:srgbClr val="99CC00"/>
                </a:solidFill>
                <a:latin typeface="Comic Sans MS" panose="030F0702030302020204" pitchFamily="66" charset="0"/>
              </a:rPr>
              <a:t>grullas </a:t>
            </a:r>
          </a:p>
        </p:txBody>
      </p:sp>
      <p:sp>
        <p:nvSpPr>
          <p:cNvPr id="72" name="Rectángulo 9"/>
          <p:cNvSpPr/>
          <p:nvPr/>
        </p:nvSpPr>
        <p:spPr>
          <a:xfrm>
            <a:off x="941512" y="4660874"/>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+4.000 </a:t>
            </a:r>
            <a:r>
              <a:rPr lang="es-ES" altLang="es-ES" sz="1400" b="1" dirty="0">
                <a:solidFill>
                  <a:srgbClr val="99CC00"/>
                </a:solidFill>
                <a:latin typeface="Comic Sans MS" panose="030F0702030302020204" pitchFamily="66" charset="0"/>
              </a:rPr>
              <a:t>grullas </a:t>
            </a:r>
          </a:p>
        </p:txBody>
      </p:sp>
      <p:sp>
        <p:nvSpPr>
          <p:cNvPr id="73" name="Rectángulo 11"/>
          <p:cNvSpPr/>
          <p:nvPr/>
        </p:nvSpPr>
        <p:spPr>
          <a:xfrm>
            <a:off x="10202340" y="3391658"/>
            <a:ext cx="1635383"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+80.000 </a:t>
            </a:r>
            <a:r>
              <a:rPr lang="es-ES" altLang="es-ES" sz="1400" b="1" dirty="0">
                <a:solidFill>
                  <a:srgbClr val="99CC00"/>
                </a:solidFill>
                <a:latin typeface="Comic Sans MS" panose="030F0702030302020204" pitchFamily="66" charset="0"/>
              </a:rPr>
              <a:t>grullas </a:t>
            </a:r>
          </a:p>
        </p:txBody>
      </p:sp>
      <p:sp>
        <p:nvSpPr>
          <p:cNvPr id="74" name="Rectángulo 12"/>
          <p:cNvSpPr/>
          <p:nvPr/>
        </p:nvSpPr>
        <p:spPr>
          <a:xfrm>
            <a:off x="974938" y="5551661"/>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+3.000 </a:t>
            </a:r>
            <a:r>
              <a:rPr lang="es-ES" altLang="es-ES" sz="1400" b="1" dirty="0">
                <a:solidFill>
                  <a:srgbClr val="99CC00"/>
                </a:solidFill>
                <a:latin typeface="Comic Sans MS" panose="030F0702030302020204" pitchFamily="66" charset="0"/>
              </a:rPr>
              <a:t>grullas </a:t>
            </a:r>
          </a:p>
        </p:txBody>
      </p:sp>
      <p:sp>
        <p:nvSpPr>
          <p:cNvPr id="75" name="Rectángulo 13"/>
          <p:cNvSpPr/>
          <p:nvPr/>
        </p:nvSpPr>
        <p:spPr>
          <a:xfrm>
            <a:off x="10227599" y="4060130"/>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+6.000 </a:t>
            </a:r>
            <a:r>
              <a:rPr lang="es-ES" altLang="es-ES" sz="1400" b="1" dirty="0">
                <a:solidFill>
                  <a:srgbClr val="99CC00"/>
                </a:solidFill>
                <a:latin typeface="Comic Sans MS" panose="030F0702030302020204" pitchFamily="66" charset="0"/>
              </a:rPr>
              <a:t>grullas </a:t>
            </a:r>
          </a:p>
        </p:txBody>
      </p:sp>
      <p:pic>
        <p:nvPicPr>
          <p:cNvPr id="76" name="Imagen 14"/>
          <p:cNvPicPr>
            <a:picLocks noChangeAspect="1"/>
          </p:cNvPicPr>
          <p:nvPr/>
        </p:nvPicPr>
        <p:blipFill>
          <a:blip r:embed="rId5" cstate="print"/>
          <a:stretch>
            <a:fillRect/>
          </a:stretch>
        </p:blipFill>
        <p:spPr>
          <a:xfrm>
            <a:off x="9456738" y="802512"/>
            <a:ext cx="2517866" cy="1152244"/>
          </a:xfrm>
          <a:prstGeom prst="rect">
            <a:avLst/>
          </a:prstGeom>
        </p:spPr>
      </p:pic>
      <p:sp>
        <p:nvSpPr>
          <p:cNvPr id="77" name="Rectángulo 15"/>
          <p:cNvSpPr/>
          <p:nvPr/>
        </p:nvSpPr>
        <p:spPr>
          <a:xfrm>
            <a:off x="10248285" y="5279083"/>
            <a:ext cx="1526380" cy="307777"/>
          </a:xfrm>
          <a:prstGeom prst="rect">
            <a:avLst/>
          </a:prstGeom>
        </p:spPr>
        <p:txBody>
          <a:bodyPr wrap="none">
            <a:spAutoFit/>
          </a:bodyPr>
          <a:lstStyle/>
          <a:p>
            <a:pPr algn="ctr" fontAlgn="base">
              <a:spcBef>
                <a:spcPct val="0"/>
              </a:spcBef>
              <a:spcAft>
                <a:spcPct val="0"/>
              </a:spcAft>
            </a:pPr>
            <a:r>
              <a:rPr lang="es-ES" altLang="es-ES" sz="1400" b="1" dirty="0" smtClean="0">
                <a:solidFill>
                  <a:srgbClr val="99CC00"/>
                </a:solidFill>
                <a:latin typeface="Comic Sans MS" panose="030F0702030302020204" pitchFamily="66" charset="0"/>
              </a:rPr>
              <a:t>+8.000 </a:t>
            </a:r>
            <a:r>
              <a:rPr lang="es-ES" altLang="es-ES" sz="1400" b="1" dirty="0">
                <a:solidFill>
                  <a:srgbClr val="99CC00"/>
                </a:solidFill>
                <a:latin typeface="Comic Sans MS" panose="030F0702030302020204" pitchFamily="66" charset="0"/>
              </a:rPr>
              <a:t>grullas </a:t>
            </a:r>
          </a:p>
        </p:txBody>
      </p:sp>
    </p:spTree>
    <p:extLst>
      <p:ext uri="{BB962C8B-B14F-4D97-AF65-F5344CB8AC3E}">
        <p14:creationId xmlns:p14="http://schemas.microsoft.com/office/powerpoint/2010/main" xmlns="" val="123405551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619325" y="2277920"/>
            <a:ext cx="3500436" cy="2862322"/>
          </a:xfrm>
          <a:prstGeom prst="rect">
            <a:avLst/>
          </a:prstGeom>
        </p:spPr>
        <p:txBody>
          <a:bodyPr wrap="square">
            <a:spAutoFit/>
          </a:bodyPr>
          <a:lstStyle/>
          <a:p>
            <a:pPr>
              <a:spcAft>
                <a:spcPts val="0"/>
              </a:spcAft>
            </a:pPr>
            <a:r>
              <a:rPr lang="es-ES" cap="all" dirty="0">
                <a:latin typeface="Calibri" panose="020F0502020204030204" pitchFamily="34" charset="0"/>
                <a:ea typeface="Times New Roman" panose="02020603050405020304" pitchFamily="18" charset="0"/>
                <a:cs typeface="Times New Roman" panose="02020603050405020304" pitchFamily="18" charset="0"/>
              </a:rPr>
              <a:t>T</a:t>
            </a:r>
            <a:r>
              <a:rPr lang="es-ES" dirty="0">
                <a:latin typeface="Calibri" panose="020F0502020204030204" pitchFamily="34" charset="0"/>
                <a:ea typeface="Times New Roman" panose="02020603050405020304" pitchFamily="18" charset="0"/>
                <a:cs typeface="Times New Roman" panose="02020603050405020304" pitchFamily="18" charset="0"/>
              </a:rPr>
              <a:t>radicionalmente se asocia a </a:t>
            </a:r>
            <a:r>
              <a:rPr lang="es-ES" dirty="0" smtClean="0">
                <a:latin typeface="Calibri" panose="020F0502020204030204" pitchFamily="34" charset="0"/>
                <a:ea typeface="Times New Roman" panose="02020603050405020304" pitchFamily="18" charset="0"/>
                <a:cs typeface="Times New Roman" panose="02020603050405020304" pitchFamily="18" charset="0"/>
              </a:rPr>
              <a:t>la grulla </a:t>
            </a:r>
            <a:r>
              <a:rPr lang="es-ES" dirty="0">
                <a:latin typeface="Calibri" panose="020F0502020204030204" pitchFamily="34" charset="0"/>
                <a:ea typeface="Times New Roman" panose="02020603050405020304" pitchFamily="18" charset="0"/>
                <a:cs typeface="Times New Roman" panose="02020603050405020304" pitchFamily="18" charset="0"/>
              </a:rPr>
              <a:t>con las dehesas de encinas</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r>
              <a:rPr lang="es-ES" dirty="0">
                <a:latin typeface="Calibri" panose="020F0502020204030204" pitchFamily="34" charset="0"/>
                <a:ea typeface="Times New Roman" panose="02020603050405020304" pitchFamily="18" charset="0"/>
                <a:cs typeface="Times New Roman" panose="02020603050405020304" pitchFamily="18" charset="0"/>
              </a:rPr>
              <a:t>y casi todos los núcleos de invernada existentes en Extremadura integran</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r>
              <a:rPr lang="es-ES" dirty="0" smtClean="0">
                <a:latin typeface="Calibri" panose="020F0502020204030204" pitchFamily="34" charset="0"/>
                <a:ea typeface="Times New Roman" panose="02020603050405020304" pitchFamily="18" charset="0"/>
                <a:cs typeface="Times New Roman" panose="02020603050405020304" pitchFamily="18" charset="0"/>
              </a:rPr>
              <a:t>en </a:t>
            </a:r>
            <a:r>
              <a:rPr lang="es-ES" dirty="0">
                <a:latin typeface="Calibri" panose="020F0502020204030204" pitchFamily="34" charset="0"/>
                <a:ea typeface="Times New Roman" panose="02020603050405020304" pitchFamily="18" charset="0"/>
                <a:cs typeface="Times New Roman" panose="02020603050405020304" pitchFamily="18" charset="0"/>
              </a:rPr>
              <a:t>mayor o menor proporción zonas de dehesas</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r>
              <a:rPr lang="es-ES" dirty="0">
                <a:latin typeface="Calibri" panose="020F0502020204030204" pitchFamily="34" charset="0"/>
                <a:ea typeface="Times New Roman" panose="02020603050405020304" pitchFamily="18" charset="0"/>
                <a:cs typeface="Times New Roman" panose="02020603050405020304" pitchFamily="18" charset="0"/>
              </a:rPr>
              <a:t>aunque</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r>
              <a:rPr lang="es-ES" dirty="0">
                <a:latin typeface="Calibri" panose="020F0502020204030204" pitchFamily="34" charset="0"/>
                <a:ea typeface="Times New Roman" panose="02020603050405020304" pitchFamily="18" charset="0"/>
                <a:cs typeface="Times New Roman" panose="02020603050405020304" pitchFamily="18" charset="0"/>
              </a:rPr>
              <a:t>también pueden establecerse en áreas</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r>
              <a:rPr lang="es-ES" dirty="0">
                <a:latin typeface="Calibri" panose="020F0502020204030204" pitchFamily="34" charset="0"/>
                <a:ea typeface="Times New Roman" panose="02020603050405020304" pitchFamily="18" charset="0"/>
                <a:cs typeface="Times New Roman" panose="02020603050405020304" pitchFamily="18" charset="0"/>
              </a:rPr>
              <a:t>donde predominan los cultivos de cereal o pastizales sin apenas arbolado.</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endParaRPr lang="es-ES"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Rectángulo 4"/>
          <p:cNvSpPr/>
          <p:nvPr/>
        </p:nvSpPr>
        <p:spPr>
          <a:xfrm>
            <a:off x="619325" y="5140242"/>
            <a:ext cx="11143184" cy="369332"/>
          </a:xfrm>
          <a:prstGeom prst="rect">
            <a:avLst/>
          </a:prstGeom>
        </p:spPr>
        <p:txBody>
          <a:bodyPr wrap="square">
            <a:spAutoFit/>
          </a:bodyPr>
          <a:lstStyle/>
          <a:p>
            <a:pPr lvl="0"/>
            <a:endParaRPr lang="es-ES" b="1" dirty="0">
              <a:solidFill>
                <a:schemeClr val="accent3">
                  <a:lumMod val="20000"/>
                  <a:lumOff val="80000"/>
                </a:schemeClr>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Imagen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302374" y="380579"/>
            <a:ext cx="9194834" cy="6105946"/>
          </a:xfrm>
          <a:prstGeom prst="rect">
            <a:avLst/>
          </a:prstGeom>
        </p:spPr>
      </p:pic>
    </p:spTree>
    <p:extLst>
      <p:ext uri="{BB962C8B-B14F-4D97-AF65-F5344CB8AC3E}">
        <p14:creationId xmlns:p14="http://schemas.microsoft.com/office/powerpoint/2010/main" xmlns="" val="341575044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46059" y="386347"/>
            <a:ext cx="9137984" cy="6091990"/>
          </a:xfrm>
          <a:prstGeom prst="rect">
            <a:avLst/>
          </a:prstGeom>
        </p:spPr>
      </p:pic>
      <p:sp>
        <p:nvSpPr>
          <p:cNvPr id="4" name="Rectángulo 3"/>
          <p:cNvSpPr/>
          <p:nvPr/>
        </p:nvSpPr>
        <p:spPr>
          <a:xfrm>
            <a:off x="1837895" y="6033701"/>
            <a:ext cx="1015021" cy="246221"/>
          </a:xfrm>
          <a:prstGeom prst="rect">
            <a:avLst/>
          </a:prstGeom>
        </p:spPr>
        <p:txBody>
          <a:bodyPr wrap="none">
            <a:spAutoFit/>
          </a:bodyPr>
          <a:lstStyle/>
          <a:p>
            <a:pPr lvl="0"/>
            <a:r>
              <a:rPr lang="es-ES" sz="1000" dirty="0">
                <a:latin typeface="Calibri" panose="020F0502020204030204"/>
              </a:rPr>
              <a:t>José Mª </a:t>
            </a:r>
            <a:r>
              <a:rPr lang="es-ES" sz="1000" dirty="0" smtClean="0">
                <a:latin typeface="Calibri" panose="020F0502020204030204"/>
              </a:rPr>
              <a:t>Benítez</a:t>
            </a:r>
            <a:endParaRPr lang="es-ES" sz="1000" dirty="0">
              <a:latin typeface="Calibri" panose="020F0502020204030204"/>
            </a:endParaRPr>
          </a:p>
        </p:txBody>
      </p:sp>
    </p:spTree>
    <p:extLst>
      <p:ext uri="{BB962C8B-B14F-4D97-AF65-F5344CB8AC3E}">
        <p14:creationId xmlns:p14="http://schemas.microsoft.com/office/powerpoint/2010/main" xmlns="" val="80358174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8529404" y="2784710"/>
            <a:ext cx="3064083" cy="2308324"/>
          </a:xfrm>
          <a:prstGeom prst="rect">
            <a:avLst/>
          </a:prstGeom>
        </p:spPr>
        <p:txBody>
          <a:bodyPr wrap="square">
            <a:spAutoFit/>
          </a:bodyPr>
          <a:lstStyle/>
          <a:p>
            <a:pPr lvl="0"/>
            <a:r>
              <a:rPr lang="es-ES" dirty="0">
                <a:solidFill>
                  <a:prstClr val="white"/>
                </a:solidFill>
                <a:latin typeface="Calibri" panose="020F0502020204030204" pitchFamily="34" charset="0"/>
                <a:ea typeface="Times New Roman" panose="02020603050405020304" pitchFamily="18" charset="0"/>
                <a:cs typeface="Times New Roman" panose="02020603050405020304" pitchFamily="18" charset="0"/>
              </a:rPr>
              <a:t>En las dehesas consumen principalmente bellotas de </a:t>
            </a:r>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encina</a:t>
            </a:r>
            <a:r>
              <a:rPr lang="es-ES" cap="all"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 </a:t>
            </a:r>
            <a:r>
              <a:rPr lang="es-ES" dirty="0" smtClean="0">
                <a:solidFill>
                  <a:prstClr val="white"/>
                </a:solidFill>
                <a:latin typeface="Calibri" panose="020F0502020204030204"/>
              </a:rPr>
              <a:t>Son </a:t>
            </a:r>
            <a:r>
              <a:rPr lang="es-ES" dirty="0">
                <a:solidFill>
                  <a:prstClr val="white"/>
                </a:solidFill>
                <a:latin typeface="Calibri" panose="020F0502020204030204"/>
              </a:rPr>
              <a:t>la principal fuente de alimentación de </a:t>
            </a:r>
            <a:r>
              <a:rPr lang="es-ES" dirty="0" smtClean="0">
                <a:solidFill>
                  <a:prstClr val="white"/>
                </a:solidFill>
                <a:latin typeface="Calibri" panose="020F0502020204030204"/>
              </a:rPr>
              <a:t>estas aves </a:t>
            </a:r>
            <a:r>
              <a:rPr lang="es-ES" dirty="0">
                <a:solidFill>
                  <a:prstClr val="white"/>
                </a:solidFill>
                <a:latin typeface="Calibri" panose="020F0502020204030204"/>
              </a:rPr>
              <a:t>que </a:t>
            </a:r>
            <a:r>
              <a:rPr lang="es-ES" dirty="0" smtClean="0">
                <a:solidFill>
                  <a:prstClr val="white"/>
                </a:solidFill>
                <a:latin typeface="Calibri" panose="020F0502020204030204"/>
              </a:rPr>
              <a:t>complementan con </a:t>
            </a:r>
            <a:r>
              <a:rPr lang="es-ES" dirty="0">
                <a:solidFill>
                  <a:prstClr val="white"/>
                </a:solidFill>
                <a:latin typeface="Calibri" panose="020F0502020204030204"/>
              </a:rPr>
              <a:t>otro tipo de semillas </a:t>
            </a:r>
            <a:r>
              <a:rPr lang="es-ES" dirty="0" smtClean="0">
                <a:solidFill>
                  <a:prstClr val="white"/>
                </a:solidFill>
                <a:latin typeface="Calibri" panose="020F0502020204030204"/>
              </a:rPr>
              <a:t>que </a:t>
            </a:r>
            <a:r>
              <a:rPr lang="es-ES" dirty="0">
                <a:solidFill>
                  <a:prstClr val="white"/>
                </a:solidFill>
                <a:latin typeface="Calibri" panose="020F0502020204030204"/>
              </a:rPr>
              <a:t>encuentran en las zonas que utilizan como comederos.</a:t>
            </a:r>
          </a:p>
        </p:txBody>
      </p:sp>
      <p:sp>
        <p:nvSpPr>
          <p:cNvPr id="2" name="Rectángulo 1"/>
          <p:cNvSpPr/>
          <p:nvPr/>
        </p:nvSpPr>
        <p:spPr>
          <a:xfrm>
            <a:off x="9516160" y="4180237"/>
            <a:ext cx="184731" cy="40011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2000" b="0" i="0" u="none" strike="noStrike" kern="0" cap="none" spc="0" normalizeH="0" baseline="0" noProof="0" dirty="0">
              <a:ln>
                <a:noFill/>
              </a:ln>
              <a:solidFill>
                <a:prstClr val="white"/>
              </a:solidFill>
              <a:effectLst/>
              <a:uLnTx/>
              <a:uFillTx/>
            </a:endParaRPr>
          </a:p>
        </p:txBody>
      </p:sp>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76902" y="374754"/>
            <a:ext cx="7866553" cy="6076605"/>
          </a:xfrm>
          <a:prstGeom prst="rect">
            <a:avLst/>
          </a:prstGeom>
        </p:spPr>
      </p:pic>
    </p:spTree>
    <p:extLst>
      <p:ext uri="{BB962C8B-B14F-4D97-AF65-F5344CB8AC3E}">
        <p14:creationId xmlns:p14="http://schemas.microsoft.com/office/powerpoint/2010/main" xmlns="" val="10796175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48934" y="1576711"/>
            <a:ext cx="5780584" cy="3845858"/>
          </a:xfrm>
          <a:prstGeom prst="rect">
            <a:avLst/>
          </a:prstGeom>
        </p:spPr>
      </p:pic>
      <p:pic>
        <p:nvPicPr>
          <p:cNvPr id="3" name="Imagen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490884" y="1576711"/>
            <a:ext cx="5127809" cy="3845858"/>
          </a:xfrm>
          <a:prstGeom prst="rect">
            <a:avLst/>
          </a:prstGeom>
        </p:spPr>
      </p:pic>
    </p:spTree>
    <p:extLst>
      <p:ext uri="{BB962C8B-B14F-4D97-AF65-F5344CB8AC3E}">
        <p14:creationId xmlns:p14="http://schemas.microsoft.com/office/powerpoint/2010/main" xmlns="" val="24926189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8516200" y="3446058"/>
            <a:ext cx="3001443" cy="1754326"/>
          </a:xfrm>
          <a:prstGeom prst="rect">
            <a:avLst/>
          </a:prstGeom>
        </p:spPr>
        <p:txBody>
          <a:bodyPr wrap="square">
            <a:spAutoFit/>
          </a:bodyPr>
          <a:lstStyle/>
          <a:p>
            <a:r>
              <a:rPr lang="es-ES" dirty="0">
                <a:solidFill>
                  <a:srgbClr val="FFC000">
                    <a:lumMod val="20000"/>
                    <a:lumOff val="80000"/>
                  </a:srgbClr>
                </a:solidFill>
                <a:latin typeface="Calibri" panose="020F0502020204030204" pitchFamily="34" charset="0"/>
              </a:rPr>
              <a:t>La grulla es </a:t>
            </a:r>
            <a:r>
              <a:rPr lang="es-ES" dirty="0" smtClean="0">
                <a:solidFill>
                  <a:srgbClr val="FFC000">
                    <a:lumMod val="20000"/>
                    <a:lumOff val="80000"/>
                  </a:srgbClr>
                </a:solidFill>
                <a:latin typeface="Calibri" panose="020F0502020204030204" pitchFamily="34" charset="0"/>
              </a:rPr>
              <a:t>una de las pocas especies que eliminan por completo la cáscara de la bellota antes de ingerirla mediante certeros golpes con su potente pico. </a:t>
            </a:r>
          </a:p>
        </p:txBody>
      </p:sp>
      <p:pic>
        <p:nvPicPr>
          <p:cNvPr id="4" name="Imagen 3"/>
          <p:cNvPicPr>
            <a:picLocks noChangeAspect="1"/>
          </p:cNvPicPr>
          <p:nvPr/>
        </p:nvPicPr>
        <p:blipFill rotWithShape="1">
          <a:blip r:embed="rId4" cstate="print">
            <a:extLst>
              <a:ext uri="{28A0092B-C50C-407E-A947-70E740481C1C}">
                <a14:useLocalDpi xmlns:a14="http://schemas.microsoft.com/office/drawing/2010/main" xmlns="" val="0"/>
              </a:ext>
            </a:extLst>
          </a:blip>
          <a:stretch/>
        </p:blipFill>
        <p:spPr>
          <a:xfrm>
            <a:off x="368489" y="395783"/>
            <a:ext cx="7874758" cy="6100551"/>
          </a:xfrm>
          <a:prstGeom prst="rect">
            <a:avLst/>
          </a:prstGeom>
        </p:spPr>
      </p:pic>
      <p:pic>
        <p:nvPicPr>
          <p:cNvPr id="6" name="Picture 12"/>
          <p:cNvPicPr>
            <a:picLocks noChangeAspect="1" noChangeArrowheads="1"/>
          </p:cNvPicPr>
          <p:nvPr/>
        </p:nvPicPr>
        <p:blipFill>
          <a:blip r:embed="rId5" cstate="print">
            <a:extLst>
              <a:ext uri="{28A0092B-C50C-407E-A947-70E740481C1C}">
                <a14:useLocalDpi xmlns:a14="http://schemas.microsoft.com/office/drawing/2010/main" xmlns="" val="0"/>
              </a:ext>
            </a:extLst>
          </a:blip>
          <a:srcRect r="12" b="78"/>
          <a:stretch>
            <a:fillRect/>
          </a:stretch>
        </p:blipFill>
        <p:spPr bwMode="auto">
          <a:xfrm>
            <a:off x="8386763" y="957263"/>
            <a:ext cx="3222611" cy="198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ángulo 1"/>
          <p:cNvSpPr/>
          <p:nvPr/>
        </p:nvSpPr>
        <p:spPr>
          <a:xfrm>
            <a:off x="1126502" y="6101941"/>
            <a:ext cx="1080745" cy="246221"/>
          </a:xfrm>
          <a:prstGeom prst="rect">
            <a:avLst/>
          </a:prstGeom>
        </p:spPr>
        <p:txBody>
          <a:bodyPr wrap="none">
            <a:spAutoFit/>
          </a:bodyPr>
          <a:lstStyle/>
          <a:p>
            <a:pPr lvl="0"/>
            <a:r>
              <a:rPr lang="es-ES" sz="1000" dirty="0">
                <a:solidFill>
                  <a:srgbClr val="FFC000">
                    <a:lumMod val="20000"/>
                    <a:lumOff val="80000"/>
                  </a:srgbClr>
                </a:solidFill>
                <a:latin typeface="Calibri" panose="020F0502020204030204"/>
              </a:rPr>
              <a:t>Manuel Calderón</a:t>
            </a:r>
          </a:p>
        </p:txBody>
      </p:sp>
    </p:spTree>
    <p:extLst>
      <p:ext uri="{BB962C8B-B14F-4D97-AF65-F5344CB8AC3E}">
        <p14:creationId xmlns:p14="http://schemas.microsoft.com/office/powerpoint/2010/main" xmlns="" val="343732415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8943975" y="2133695"/>
            <a:ext cx="2457449" cy="3693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smtClean="0">
              <a:ln>
                <a:noFill/>
              </a:ln>
              <a:solidFill>
                <a:sysClr val="windowText" lastClr="000000"/>
              </a:solidFill>
              <a:effectLst/>
              <a:uLnTx/>
              <a:uFillTx/>
            </a:endParaRPr>
          </a:p>
        </p:txBody>
      </p:sp>
      <p:pic>
        <p:nvPicPr>
          <p:cNvPr id="4" name="Imagen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000249" y="406546"/>
            <a:ext cx="8172450" cy="4588895"/>
          </a:xfrm>
          <a:prstGeom prst="rect">
            <a:avLst/>
          </a:prstGeom>
        </p:spPr>
      </p:pic>
      <p:sp>
        <p:nvSpPr>
          <p:cNvPr id="2" name="Rectángulo 1"/>
          <p:cNvSpPr/>
          <p:nvPr/>
        </p:nvSpPr>
        <p:spPr>
          <a:xfrm>
            <a:off x="655882" y="5135044"/>
            <a:ext cx="10687050" cy="1477328"/>
          </a:xfrm>
          <a:prstGeom prst="rect">
            <a:avLst/>
          </a:prstGeom>
        </p:spPr>
        <p:txBody>
          <a:bodyPr wrap="square">
            <a:spAutoFit/>
          </a:bodyPr>
          <a:lstStyle/>
          <a:p>
            <a:pPr lvl="0">
              <a:defRPr/>
            </a:pPr>
            <a:r>
              <a:rPr lang="es-ES" dirty="0">
                <a:solidFill>
                  <a:schemeClr val="accent5">
                    <a:lumMod val="20000"/>
                    <a:lumOff val="80000"/>
                  </a:schemeClr>
                </a:solidFill>
                <a:latin typeface="Calibri" panose="020F0502020204030204" pitchFamily="34" charset="0"/>
                <a:ea typeface="Times New Roman" panose="02020603050405020304" pitchFamily="18" charset="0"/>
                <a:cs typeface="Times New Roman" panose="02020603050405020304" pitchFamily="18" charset="0"/>
              </a:rPr>
              <a:t>Los rastrojos de arroz y de maíz en los regadíos son también intensamente utilizados por las grullas y los núcleos vinculados a estas zonas de alimentación han incrementado notablemente sus poblaciones en los últimos años, especialmente en las Vegas Altas del Guadiana</a:t>
            </a:r>
            <a:r>
              <a:rPr lang="es-ES" dirty="0" smtClean="0">
                <a:solidFill>
                  <a:schemeClr val="accent5">
                    <a:lumMod val="20000"/>
                    <a:lumOff val="80000"/>
                  </a:schemeClr>
                </a:solidFill>
                <a:latin typeface="Calibri" panose="020F0502020204030204" pitchFamily="34" charset="0"/>
                <a:ea typeface="Times New Roman" panose="02020603050405020304" pitchFamily="18" charset="0"/>
                <a:cs typeface="Times New Roman" panose="02020603050405020304" pitchFamily="18" charset="0"/>
              </a:rPr>
              <a:t>. </a:t>
            </a:r>
            <a:r>
              <a:rPr lang="es-ES" kern="0" dirty="0">
                <a:solidFill>
                  <a:schemeClr val="accent5">
                    <a:lumMod val="20000"/>
                    <a:lumOff val="80000"/>
                  </a:schemeClr>
                </a:solidFill>
                <a:latin typeface="Calibri" panose="020F0502020204030204" pitchFamily="34" charset="0"/>
                <a:ea typeface="Times New Roman" panose="02020603050405020304" pitchFamily="18" charset="0"/>
                <a:cs typeface="Times New Roman" panose="02020603050405020304" pitchFamily="18" charset="0"/>
              </a:rPr>
              <a:t>En los cultivos de cereal de secano </a:t>
            </a:r>
            <a:r>
              <a:rPr lang="es-ES" kern="0" dirty="0" smtClean="0">
                <a:solidFill>
                  <a:schemeClr val="accent5">
                    <a:lumMod val="20000"/>
                    <a:lumOff val="80000"/>
                  </a:schemeClr>
                </a:solidFill>
                <a:latin typeface="Calibri" panose="020F0502020204030204" pitchFamily="34" charset="0"/>
                <a:ea typeface="Times New Roman" panose="02020603050405020304" pitchFamily="18" charset="0"/>
                <a:cs typeface="Times New Roman" panose="02020603050405020304" pitchFamily="18" charset="0"/>
              </a:rPr>
              <a:t>se </a:t>
            </a:r>
            <a:r>
              <a:rPr lang="es-ES" kern="0" dirty="0">
                <a:solidFill>
                  <a:schemeClr val="accent5">
                    <a:lumMod val="20000"/>
                    <a:lumOff val="80000"/>
                  </a:schemeClr>
                </a:solidFill>
                <a:latin typeface="Calibri" panose="020F0502020204030204" pitchFamily="34" charset="0"/>
                <a:ea typeface="Times New Roman" panose="02020603050405020304" pitchFamily="18" charset="0"/>
                <a:cs typeface="Times New Roman" panose="02020603050405020304" pitchFamily="18" charset="0"/>
              </a:rPr>
              <a:t>alimentan de las semillas de trigo, cebada  y avena. </a:t>
            </a:r>
            <a:endParaRPr lang="es-ES" kern="0" dirty="0">
              <a:solidFill>
                <a:schemeClr val="accent5">
                  <a:lumMod val="20000"/>
                  <a:lumOff val="80000"/>
                </a:schemeClr>
              </a:solidFill>
            </a:endParaRPr>
          </a:p>
          <a:p>
            <a:pPr lvl="0">
              <a:defRPr/>
            </a:pPr>
            <a:endParaRPr lang="es-ES" b="1" dirty="0">
              <a:solidFill>
                <a:schemeClr val="accent5">
                  <a:lumMod val="20000"/>
                  <a:lumOff val="80000"/>
                </a:schemeClr>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19651839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80000"/>
                <a:shade val="100000"/>
                <a:satMod val="300000"/>
                <a:alpha val="10000"/>
                <a:lumMod val="0"/>
                <a:lumOff val="100000"/>
              </a:schemeClr>
            </a:gs>
            <a:gs pos="100000">
              <a:schemeClr val="bg2">
                <a:tint val="100000"/>
                <a:shade val="30000"/>
                <a:satMod val="200000"/>
                <a:lumMod val="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Rectángulo 2"/>
          <p:cNvSpPr/>
          <p:nvPr/>
        </p:nvSpPr>
        <p:spPr>
          <a:xfrm>
            <a:off x="9132366" y="2549069"/>
            <a:ext cx="2497659" cy="2031325"/>
          </a:xfrm>
          <a:prstGeom prst="rect">
            <a:avLst/>
          </a:prstGeom>
        </p:spPr>
        <p:txBody>
          <a:bodyPr wrap="square">
            <a:spAutoFit/>
          </a:bodyPr>
          <a:lstStyle/>
          <a:p>
            <a:r>
              <a:rPr lang="es-ES" dirty="0">
                <a:solidFill>
                  <a:prstClr val="white"/>
                </a:solidFill>
                <a:latin typeface="Calibri" panose="020F0502020204030204" pitchFamily="34" charset="0"/>
                <a:ea typeface="Times New Roman" panose="02020603050405020304" pitchFamily="18" charset="0"/>
                <a:cs typeface="Times New Roman" panose="02020603050405020304" pitchFamily="18" charset="0"/>
              </a:rPr>
              <a:t>T</a:t>
            </a:r>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ambién se alimentan de bulbos de especies silvestres</a:t>
            </a:r>
            <a:r>
              <a:rPr lang="es-ES" cap="all"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 </a:t>
            </a:r>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tubérculos, tallos y brotes de herbáceas y de cereal </a:t>
            </a:r>
          </a:p>
          <a:p>
            <a:r>
              <a:rPr lang="es-ES" dirty="0" smtClean="0">
                <a:solidFill>
                  <a:prstClr val="white"/>
                </a:solidFill>
                <a:latin typeface="Calibri" panose="020F0502020204030204" pitchFamily="34" charset="0"/>
                <a:ea typeface="Times New Roman" panose="02020603050405020304" pitchFamily="18" charset="0"/>
                <a:cs typeface="Times New Roman" panose="02020603050405020304" pitchFamily="18" charset="0"/>
              </a:rPr>
              <a:t>o incluso pequeños invertebrados.</a:t>
            </a:r>
            <a:endParaRPr lang="es-ES" b="1" dirty="0">
              <a:solidFill>
                <a:prstClr val="white"/>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Imagen 3"/>
          <p:cNvPicPr>
            <a:picLocks noChangeAspect="1"/>
          </p:cNvPicPr>
          <p:nvPr/>
        </p:nvPicPr>
        <p:blipFill rotWithShape="1">
          <a:blip r:embed="rId4" cstate="print">
            <a:extLst>
              <a:ext uri="{28A0092B-C50C-407E-A947-70E740481C1C}">
                <a14:useLocalDpi xmlns:a14="http://schemas.microsoft.com/office/drawing/2010/main" xmlns="" val="0"/>
              </a:ext>
            </a:extLst>
          </a:blip>
          <a:stretch/>
        </p:blipFill>
        <p:spPr>
          <a:xfrm>
            <a:off x="350588" y="383548"/>
            <a:ext cx="8550525" cy="6117265"/>
          </a:xfrm>
          <a:prstGeom prst="rect">
            <a:avLst/>
          </a:prstGeom>
        </p:spPr>
      </p:pic>
      <p:sp>
        <p:nvSpPr>
          <p:cNvPr id="5" name="Rectángulo 4"/>
          <p:cNvSpPr/>
          <p:nvPr/>
        </p:nvSpPr>
        <p:spPr>
          <a:xfrm>
            <a:off x="457144" y="6119426"/>
            <a:ext cx="1116011" cy="246221"/>
          </a:xfrm>
          <a:prstGeom prst="rect">
            <a:avLst/>
          </a:prstGeom>
        </p:spPr>
        <p:txBody>
          <a:bodyPr wrap="none">
            <a:spAutoFit/>
          </a:bodyPr>
          <a:lstStyle/>
          <a:p>
            <a:pPr lvl="0"/>
            <a:r>
              <a:rPr lang="es-ES" sz="1000" dirty="0">
                <a:solidFill>
                  <a:prstClr val="black"/>
                </a:solidFill>
                <a:latin typeface="Calibri" panose="020F0502020204030204"/>
              </a:rPr>
              <a:t>Sebastián Molano</a:t>
            </a:r>
          </a:p>
        </p:txBody>
      </p:sp>
    </p:spTree>
    <p:extLst>
      <p:ext uri="{BB962C8B-B14F-4D97-AF65-F5344CB8AC3E}">
        <p14:creationId xmlns:p14="http://schemas.microsoft.com/office/powerpoint/2010/main" xmlns="" val="227159397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hade val="100000"/>
                <a:satMod val="300000"/>
              </a:schemeClr>
            </a:gs>
            <a:gs pos="84000">
              <a:schemeClr val="bg2">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78045" y="408499"/>
            <a:ext cx="9026265" cy="6046892"/>
          </a:xfrm>
          <a:prstGeom prst="rect">
            <a:avLst/>
          </a:prstGeom>
        </p:spPr>
      </p:pic>
    </p:spTree>
    <p:extLst>
      <p:ext uri="{BB962C8B-B14F-4D97-AF65-F5344CB8AC3E}">
        <p14:creationId xmlns:p14="http://schemas.microsoft.com/office/powerpoint/2010/main" xmlns="" val="19768144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7902055" y="1452678"/>
            <a:ext cx="3712191" cy="3970318"/>
          </a:xfrm>
          <a:prstGeom prst="rect">
            <a:avLst/>
          </a:prstGeom>
        </p:spPr>
        <p:txBody>
          <a:bodyPr wrap="square">
            <a:spAutoFit/>
          </a:bodyPr>
          <a:lstStyle/>
          <a:p>
            <a:pPr lvl="0"/>
            <a:r>
              <a:rPr lang="es-ES" dirty="0">
                <a:solidFill>
                  <a:srgbClr val="D092A7">
                    <a:lumMod val="20000"/>
                    <a:lumOff val="80000"/>
                  </a:srgbClr>
                </a:solidFill>
                <a:latin typeface="Calibri" panose="020F0502020204030204" pitchFamily="34" charset="0"/>
                <a:ea typeface="Times New Roman" panose="02020603050405020304" pitchFamily="18" charset="0"/>
                <a:cs typeface="Times New Roman" panose="02020603050405020304" pitchFamily="18" charset="0"/>
              </a:rPr>
              <a:t>Las grullas mantienen rutinas muy </a:t>
            </a:r>
            <a:r>
              <a:rPr lang="es-ES" dirty="0" smtClean="0">
                <a:solidFill>
                  <a:srgbClr val="D092A7">
                    <a:lumMod val="20000"/>
                    <a:lumOff val="80000"/>
                  </a:srgbClr>
                </a:solidFill>
                <a:latin typeface="Calibri" panose="020F0502020204030204" pitchFamily="34" charset="0"/>
                <a:ea typeface="Times New Roman" panose="02020603050405020304" pitchFamily="18" charset="0"/>
                <a:cs typeface="Times New Roman" panose="02020603050405020304" pitchFamily="18" charset="0"/>
              </a:rPr>
              <a:t>marcadas </a:t>
            </a:r>
            <a:r>
              <a:rPr lang="es-ES" dirty="0">
                <a:solidFill>
                  <a:srgbClr val="D092A7">
                    <a:lumMod val="20000"/>
                    <a:lumOff val="80000"/>
                  </a:srgbClr>
                </a:solidFill>
                <a:latin typeface="Calibri" panose="020F0502020204030204" pitchFamily="34" charset="0"/>
                <a:ea typeface="Times New Roman" panose="02020603050405020304" pitchFamily="18" charset="0"/>
                <a:cs typeface="Times New Roman" panose="02020603050405020304" pitchFamily="18" charset="0"/>
              </a:rPr>
              <a:t>desplazándose a los comederos durante el día y volando al final de la jornada a los dormideros comunales, donde pueden llegar a concentrarse miles de aves. </a:t>
            </a:r>
            <a:endParaRPr lang="es-ES" dirty="0" smtClean="0">
              <a:solidFill>
                <a:srgbClr val="D092A7">
                  <a:lumMod val="20000"/>
                  <a:lumOff val="80000"/>
                </a:srgbClr>
              </a:solidFill>
              <a:latin typeface="Calibri" panose="020F0502020204030204" pitchFamily="34" charset="0"/>
              <a:ea typeface="Times New Roman" panose="02020603050405020304" pitchFamily="18" charset="0"/>
              <a:cs typeface="Times New Roman" panose="02020603050405020304" pitchFamily="18" charset="0"/>
            </a:endParaRPr>
          </a:p>
          <a:p>
            <a:pPr lvl="0"/>
            <a:endParaRPr lang="es-ES" dirty="0">
              <a:solidFill>
                <a:srgbClr val="D092A7">
                  <a:lumMod val="20000"/>
                  <a:lumOff val="80000"/>
                </a:srgbClr>
              </a:solidFill>
              <a:latin typeface="Calibri" panose="020F0502020204030204" pitchFamily="34" charset="0"/>
              <a:ea typeface="Times New Roman" panose="02020603050405020304" pitchFamily="18" charset="0"/>
              <a:cs typeface="Times New Roman" panose="02020603050405020304" pitchFamily="18" charset="0"/>
            </a:endParaRPr>
          </a:p>
          <a:p>
            <a:pPr lvl="0"/>
            <a:r>
              <a:rPr lang="es-ES" dirty="0">
                <a:solidFill>
                  <a:srgbClr val="ED7D31">
                    <a:lumMod val="20000"/>
                    <a:lumOff val="80000"/>
                  </a:srgbClr>
                </a:solidFill>
                <a:latin typeface="Calibri" panose="020F0502020204030204" pitchFamily="34" charset="0"/>
              </a:rPr>
              <a:t>Permanecen en las dehesas durante la mayor parte del </a:t>
            </a:r>
            <a:r>
              <a:rPr lang="es-ES" dirty="0" smtClean="0">
                <a:solidFill>
                  <a:srgbClr val="ED7D31">
                    <a:lumMod val="20000"/>
                    <a:lumOff val="80000"/>
                  </a:srgbClr>
                </a:solidFill>
                <a:latin typeface="Calibri" panose="020F0502020204030204" pitchFamily="34" charset="0"/>
              </a:rPr>
              <a:t>día </a:t>
            </a:r>
            <a:r>
              <a:rPr lang="es-ES" dirty="0">
                <a:solidFill>
                  <a:srgbClr val="ED7D31">
                    <a:lumMod val="20000"/>
                    <a:lumOff val="80000"/>
                  </a:srgbClr>
                </a:solidFill>
                <a:latin typeface="Calibri" panose="020F0502020204030204" pitchFamily="34" charset="0"/>
              </a:rPr>
              <a:t>donde encuentran las bellotas, aunque también acuden a los maizales y arrozales ya cultivados o las grandes extensiones de barbecho, donde se alimentan del grano o tallos frescos</a:t>
            </a:r>
            <a:r>
              <a:rPr lang="es-ES" dirty="0" smtClean="0">
                <a:solidFill>
                  <a:srgbClr val="ED7D31">
                    <a:lumMod val="20000"/>
                    <a:lumOff val="80000"/>
                  </a:srgbClr>
                </a:solidFill>
                <a:latin typeface="Calibri" panose="020F0502020204030204" pitchFamily="34" charset="0"/>
              </a:rPr>
              <a:t>.</a:t>
            </a:r>
            <a:endParaRPr lang="es-ES" dirty="0">
              <a:solidFill>
                <a:srgbClr val="D092A7">
                  <a:lumMod val="20000"/>
                  <a:lumOff val="80000"/>
                </a:srgbClr>
              </a:solidFill>
              <a:latin typeface="Calibri" panose="020F0502020204030204" pitchFamily="34" charset="0"/>
            </a:endParaRPr>
          </a:p>
        </p:txBody>
      </p:sp>
      <p:pic>
        <p:nvPicPr>
          <p:cNvPr id="4" name="Imagen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65005" y="1066112"/>
            <a:ext cx="7143075" cy="4743449"/>
          </a:xfrm>
          <a:prstGeom prst="rect">
            <a:avLst/>
          </a:prstGeom>
        </p:spPr>
      </p:pic>
    </p:spTree>
    <p:extLst>
      <p:ext uri="{BB962C8B-B14F-4D97-AF65-F5344CB8AC3E}">
        <p14:creationId xmlns:p14="http://schemas.microsoft.com/office/powerpoint/2010/main" xmlns="" val="273704182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8201024" y="1073583"/>
            <a:ext cx="3543301" cy="4801314"/>
          </a:xfrm>
          <a:prstGeom prst="rect">
            <a:avLst/>
          </a:prstGeom>
        </p:spPr>
        <p:txBody>
          <a:bodyPr wrap="square">
            <a:spAutoFit/>
          </a:bodyPr>
          <a:lstStyle/>
          <a:p>
            <a:r>
              <a:rPr lang="es-ES" dirty="0">
                <a:latin typeface="Calibri" panose="020F0502020204030204" pitchFamily="34" charset="0"/>
                <a:ea typeface="Times New Roman" panose="02020603050405020304" pitchFamily="18" charset="0"/>
                <a:cs typeface="Times New Roman" panose="02020603050405020304" pitchFamily="18" charset="0"/>
              </a:rPr>
              <a:t>Los dormideros comunales suelen ser siempre los mismos y se ubican con frecuencia en embalses cercanos a los comederos</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r>
              <a:rPr lang="es-ES" dirty="0">
                <a:latin typeface="Calibri" panose="020F0502020204030204" pitchFamily="34" charset="0"/>
                <a:ea typeface="Times New Roman" panose="02020603050405020304" pitchFamily="18" charset="0"/>
                <a:cs typeface="Times New Roman" panose="02020603050405020304" pitchFamily="18" charset="0"/>
              </a:rPr>
              <a:t>eligiendo zonas con aguas someras, amplias orillas y mucha visibilidad frente a predadores o posibles molestias. </a:t>
            </a:r>
            <a:endParaRPr lang="es-ES" dirty="0" smtClean="0">
              <a:latin typeface="Calibri" panose="020F0502020204030204" pitchFamily="34" charset="0"/>
              <a:ea typeface="Times New Roman" panose="02020603050405020304" pitchFamily="18" charset="0"/>
              <a:cs typeface="Times New Roman" panose="02020603050405020304" pitchFamily="18" charset="0"/>
            </a:endParaRPr>
          </a:p>
          <a:p>
            <a:endParaRPr lang="es-ES" dirty="0">
              <a:latin typeface="Calibri" panose="020F0502020204030204" pitchFamily="34" charset="0"/>
              <a:ea typeface="Times New Roman" panose="02020603050405020304" pitchFamily="18" charset="0"/>
              <a:cs typeface="Times New Roman" panose="02020603050405020304" pitchFamily="18" charset="0"/>
            </a:endParaRPr>
          </a:p>
          <a:p>
            <a:r>
              <a:rPr lang="es-ES" dirty="0" smtClean="0">
                <a:latin typeface="Calibri" panose="020F0502020204030204" pitchFamily="34" charset="0"/>
                <a:ea typeface="Times New Roman" panose="02020603050405020304" pitchFamily="18" charset="0"/>
                <a:cs typeface="Times New Roman" panose="02020603050405020304" pitchFamily="18" charset="0"/>
              </a:rPr>
              <a:t>Algunos </a:t>
            </a:r>
            <a:r>
              <a:rPr lang="es-ES" dirty="0">
                <a:latin typeface="Calibri" panose="020F0502020204030204" pitchFamily="34" charset="0"/>
                <a:ea typeface="Times New Roman" panose="02020603050405020304" pitchFamily="18" charset="0"/>
                <a:cs typeface="Times New Roman" panose="02020603050405020304" pitchFamily="18" charset="0"/>
              </a:rPr>
              <a:t>de los dormideros que congregan a más aves se establecen en los rastrojos de arroz</a:t>
            </a:r>
            <a:r>
              <a:rPr lang="es-ES" cap="all" dirty="0">
                <a:latin typeface="Calibri" panose="020F0502020204030204" pitchFamily="34" charset="0"/>
                <a:ea typeface="Times New Roman" panose="02020603050405020304" pitchFamily="18" charset="0"/>
                <a:cs typeface="Times New Roman" panose="02020603050405020304" pitchFamily="18" charset="0"/>
              </a:rPr>
              <a:t> </a:t>
            </a:r>
            <a:r>
              <a:rPr lang="es-ES" dirty="0">
                <a:latin typeface="Calibri" panose="020F0502020204030204" pitchFamily="34" charset="0"/>
                <a:ea typeface="Times New Roman" panose="02020603050405020304" pitchFamily="18" charset="0"/>
                <a:cs typeface="Times New Roman" panose="02020603050405020304" pitchFamily="18" charset="0"/>
              </a:rPr>
              <a:t>que presentan una lámina de agua poco </a:t>
            </a:r>
            <a:r>
              <a:rPr lang="es-ES" dirty="0" smtClean="0">
                <a:latin typeface="Calibri" panose="020F0502020204030204" pitchFamily="34" charset="0"/>
                <a:ea typeface="Times New Roman" panose="02020603050405020304" pitchFamily="18" charset="0"/>
                <a:cs typeface="Times New Roman" panose="02020603050405020304" pitchFamily="18" charset="0"/>
              </a:rPr>
              <a:t>profunda. </a:t>
            </a:r>
          </a:p>
          <a:p>
            <a:endParaRPr lang="es-ES" dirty="0" smtClean="0">
              <a:solidFill>
                <a:schemeClr val="bg2">
                  <a:lumMod val="10000"/>
                </a:schemeClr>
              </a:solidFill>
              <a:latin typeface="Calibri" panose="020F0502020204030204" pitchFamily="34" charset="0"/>
            </a:endParaRPr>
          </a:p>
          <a:p>
            <a:r>
              <a:rPr lang="es-ES" dirty="0" smtClean="0">
                <a:solidFill>
                  <a:schemeClr val="accent1">
                    <a:lumMod val="20000"/>
                    <a:lumOff val="80000"/>
                  </a:schemeClr>
                </a:solidFill>
                <a:latin typeface="Calibri" panose="020F0502020204030204" pitchFamily="34" charset="0"/>
              </a:rPr>
              <a:t>Las </a:t>
            </a:r>
            <a:r>
              <a:rPr lang="es-ES" dirty="0">
                <a:solidFill>
                  <a:schemeClr val="accent1">
                    <a:lumMod val="20000"/>
                    <a:lumOff val="80000"/>
                  </a:schemeClr>
                </a:solidFill>
                <a:latin typeface="Calibri" panose="020F0502020204030204" pitchFamily="34" charset="0"/>
              </a:rPr>
              <a:t>distancias entre comederos y dormideros varían desde 2 o 3 km. hasta más de </a:t>
            </a:r>
            <a:r>
              <a:rPr lang="es-ES" dirty="0" smtClean="0">
                <a:solidFill>
                  <a:schemeClr val="accent1">
                    <a:lumMod val="20000"/>
                    <a:lumOff val="80000"/>
                  </a:schemeClr>
                </a:solidFill>
                <a:latin typeface="Calibri" panose="020F0502020204030204" pitchFamily="34" charset="0"/>
              </a:rPr>
              <a:t>30 en ocasiones. </a:t>
            </a:r>
            <a:endParaRPr lang="es-ES" dirty="0">
              <a:solidFill>
                <a:schemeClr val="accent1">
                  <a:lumMod val="20000"/>
                  <a:lumOff val="80000"/>
                </a:schemeClr>
              </a:solidFill>
              <a:latin typeface="Calibri" panose="020F0502020204030204" pitchFamily="34" charset="0"/>
            </a:endParaRPr>
          </a:p>
        </p:txBody>
      </p:sp>
      <p:sp>
        <p:nvSpPr>
          <p:cNvPr id="4" name="Rectángulo 3"/>
          <p:cNvSpPr/>
          <p:nvPr/>
        </p:nvSpPr>
        <p:spPr>
          <a:xfrm>
            <a:off x="824881" y="5751786"/>
            <a:ext cx="18473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000" b="0" i="0" u="none" strike="noStrike" kern="0" cap="none" spc="0" normalizeH="0" baseline="0" noProof="0" dirty="0">
              <a:ln>
                <a:noFill/>
              </a:ln>
              <a:solidFill>
                <a:schemeClr val="tx1">
                  <a:lumMod val="95000"/>
                </a:schemeClr>
              </a:solidFill>
              <a:effectLst/>
              <a:uLnTx/>
              <a:uFillTx/>
            </a:endParaRPr>
          </a:p>
        </p:txBody>
      </p:sp>
      <p:pic>
        <p:nvPicPr>
          <p:cNvPr id="5" name="Imagen 4"/>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547378" y="947841"/>
            <a:ext cx="7543712" cy="5052797"/>
          </a:xfrm>
          <a:prstGeom prst="rect">
            <a:avLst/>
          </a:prstGeom>
        </p:spPr>
      </p:pic>
      <p:sp>
        <p:nvSpPr>
          <p:cNvPr id="6" name="Rectángulo 5"/>
          <p:cNvSpPr/>
          <p:nvPr/>
        </p:nvSpPr>
        <p:spPr>
          <a:xfrm>
            <a:off x="603029" y="5628675"/>
            <a:ext cx="1217000" cy="246221"/>
          </a:xfrm>
          <a:prstGeom prst="rect">
            <a:avLst/>
          </a:prstGeom>
        </p:spPr>
        <p:txBody>
          <a:bodyPr wrap="none">
            <a:spAutoFit/>
          </a:bodyPr>
          <a:lstStyle/>
          <a:p>
            <a:pPr lvl="0"/>
            <a:r>
              <a:rPr lang="es-ES" sz="1000" dirty="0">
                <a:solidFill>
                  <a:schemeClr val="tx1">
                    <a:lumMod val="65000"/>
                  </a:schemeClr>
                </a:solidFill>
                <a:latin typeface="Calibri"/>
              </a:rPr>
              <a:t>José Elías Rodríguez</a:t>
            </a:r>
          </a:p>
        </p:txBody>
      </p:sp>
    </p:spTree>
    <p:extLst>
      <p:ext uri="{BB962C8B-B14F-4D97-AF65-F5344CB8AC3E}">
        <p14:creationId xmlns:p14="http://schemas.microsoft.com/office/powerpoint/2010/main" xmlns="" val="299995947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36000">
              <a:schemeClr val="bg2">
                <a:tint val="80000"/>
                <a:shade val="100000"/>
                <a:satMod val="300000"/>
                <a:alpha val="0"/>
                <a:lumMod val="0"/>
              </a:schemeClr>
            </a:gs>
            <a:gs pos="100000">
              <a:schemeClr val="bg2">
                <a:tint val="100000"/>
                <a:shade val="30000"/>
                <a:satMod val="200000"/>
              </a:schemeClr>
            </a:gs>
          </a:gsLst>
          <a:lin ang="8100000" scaled="1"/>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4" cstate="print">
            <a:extLst>
              <a:ext uri="{28A0092B-C50C-407E-A947-70E740481C1C}">
                <a14:useLocalDpi xmlns:a14="http://schemas.microsoft.com/office/drawing/2010/main" xmlns="" val="0"/>
              </a:ext>
            </a:extLst>
          </a:blip>
          <a:srcRect r="21"/>
          <a:stretch/>
        </p:blipFill>
        <p:spPr>
          <a:xfrm>
            <a:off x="357188" y="362099"/>
            <a:ext cx="8615361" cy="6110138"/>
          </a:xfrm>
          <a:prstGeom prst="rect">
            <a:avLst/>
          </a:prstGeom>
        </p:spPr>
      </p:pic>
      <p:sp>
        <p:nvSpPr>
          <p:cNvPr id="3" name="Rectángulo 2"/>
          <p:cNvSpPr/>
          <p:nvPr/>
        </p:nvSpPr>
        <p:spPr>
          <a:xfrm>
            <a:off x="9176371" y="2382083"/>
            <a:ext cx="2406589" cy="2862322"/>
          </a:xfrm>
          <a:prstGeom prst="rect">
            <a:avLst/>
          </a:prstGeom>
        </p:spPr>
        <p:txBody>
          <a:bodyPr wrap="square">
            <a:spAutoFit/>
          </a:bodyPr>
          <a:lstStyle/>
          <a:p>
            <a:pPr lvl="0"/>
            <a:r>
              <a:rPr lang="es-ES" dirty="0" smtClean="0">
                <a:solidFill>
                  <a:schemeClr val="accent4">
                    <a:lumMod val="20000"/>
                    <a:lumOff val="80000"/>
                  </a:schemeClr>
                </a:solidFill>
                <a:latin typeface="Calibri" panose="020F0502020204030204" pitchFamily="34" charset="0"/>
              </a:rPr>
              <a:t>Dormidero de grullas.</a:t>
            </a:r>
          </a:p>
          <a:p>
            <a:pPr lvl="0"/>
            <a:r>
              <a:rPr lang="es-ES" dirty="0" smtClean="0">
                <a:solidFill>
                  <a:schemeClr val="accent4">
                    <a:lumMod val="20000"/>
                    <a:lumOff val="80000"/>
                  </a:schemeClr>
                </a:solidFill>
                <a:latin typeface="Calibri" panose="020F0502020204030204" pitchFamily="34" charset="0"/>
              </a:rPr>
              <a:t>Los mayores dormideros de grullas de Extremadura se encuentran en los regadíos y embalses de las Vegas Altas del Guadiana,  pudiendo acoger  conjuntamente más de 86.000 aves.</a:t>
            </a:r>
            <a:endParaRPr lang="es-ES" dirty="0">
              <a:solidFill>
                <a:schemeClr val="accent4">
                  <a:lumMod val="20000"/>
                  <a:lumOff val="80000"/>
                </a:schemeClr>
              </a:solidFill>
              <a:latin typeface="Calibri" panose="020F0502020204030204" pitchFamily="34" charset="0"/>
            </a:endParaRPr>
          </a:p>
        </p:txBody>
      </p:sp>
      <p:sp>
        <p:nvSpPr>
          <p:cNvPr id="5" name="Rectángulo 4"/>
          <p:cNvSpPr/>
          <p:nvPr/>
        </p:nvSpPr>
        <p:spPr>
          <a:xfrm>
            <a:off x="787843" y="6075891"/>
            <a:ext cx="1080745" cy="246221"/>
          </a:xfrm>
          <a:prstGeom prst="rect">
            <a:avLst/>
          </a:prstGeom>
        </p:spPr>
        <p:txBody>
          <a:bodyPr wrap="none">
            <a:spAutoFit/>
          </a:bodyPr>
          <a:lstStyle/>
          <a:p>
            <a:pPr lvl="0"/>
            <a:r>
              <a:rPr lang="es-ES" sz="1000" dirty="0">
                <a:solidFill>
                  <a:schemeClr val="bg1"/>
                </a:solidFill>
                <a:latin typeface="Calibri" panose="020F0502020204030204"/>
              </a:rPr>
              <a:t>Manuel Calderón</a:t>
            </a:r>
          </a:p>
        </p:txBody>
      </p:sp>
    </p:spTree>
    <p:extLst>
      <p:ext uri="{BB962C8B-B14F-4D97-AF65-F5344CB8AC3E}">
        <p14:creationId xmlns:p14="http://schemas.microsoft.com/office/powerpoint/2010/main" xmlns="" val="9790726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_DSC1500"/>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585913" y="384853"/>
            <a:ext cx="9098966" cy="6044522"/>
          </a:xfrm>
          <a:prstGeom prst="rect">
            <a:avLst/>
          </a:prstGeom>
          <a:noFill/>
          <a:ln>
            <a:noFill/>
          </a:ln>
        </p:spPr>
      </p:pic>
      <p:sp>
        <p:nvSpPr>
          <p:cNvPr id="3" name="Rectángulo 2"/>
          <p:cNvSpPr/>
          <p:nvPr/>
        </p:nvSpPr>
        <p:spPr>
          <a:xfrm>
            <a:off x="1700897" y="6018312"/>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solidFill>
                  <a:prstClr val="black"/>
                </a:solidFill>
                <a:effectLst/>
                <a:uLnTx/>
                <a:uFillTx/>
                <a:latin typeface="Calibri" panose="020F0502020204030204"/>
              </a:rPr>
              <a:t>Atanasio Fernández</a:t>
            </a:r>
            <a:endParaRPr kumimoji="0" lang="es-ES" sz="10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xmlns="" val="51994070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chemeClr val="bg2">
                <a:tint val="80000"/>
                <a:shade val="100000"/>
                <a:satMod val="300000"/>
                <a:alpha val="0"/>
                <a:lumMod val="0"/>
              </a:schemeClr>
            </a:gs>
            <a:gs pos="100000">
              <a:schemeClr val="bg2">
                <a:tint val="100000"/>
                <a:shade val="30000"/>
                <a:satMod val="200000"/>
              </a:schemeClr>
            </a:gs>
          </a:gsLst>
          <a:lin ang="8100000" scaled="1"/>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863450" y="409433"/>
            <a:ext cx="8235893" cy="6048234"/>
          </a:xfrm>
          <a:prstGeom prst="rect">
            <a:avLst/>
          </a:prstGeom>
        </p:spPr>
      </p:pic>
      <p:sp>
        <p:nvSpPr>
          <p:cNvPr id="4" name="Rectángulo 3"/>
          <p:cNvSpPr/>
          <p:nvPr/>
        </p:nvSpPr>
        <p:spPr>
          <a:xfrm>
            <a:off x="1974140" y="6056518"/>
            <a:ext cx="1080745" cy="246221"/>
          </a:xfrm>
          <a:prstGeom prst="rect">
            <a:avLst/>
          </a:prstGeom>
        </p:spPr>
        <p:txBody>
          <a:bodyPr wrap="none">
            <a:spAutoFit/>
          </a:bodyPr>
          <a:lstStyle/>
          <a:p>
            <a:pPr lvl="0"/>
            <a:r>
              <a:rPr lang="es-ES" sz="1000" dirty="0">
                <a:solidFill>
                  <a:schemeClr val="bg1">
                    <a:lumMod val="95000"/>
                    <a:lumOff val="5000"/>
                  </a:schemeClr>
                </a:solidFill>
                <a:latin typeface="Calibri" panose="020F0502020204030204"/>
              </a:rPr>
              <a:t>Manuel Calderón</a:t>
            </a:r>
          </a:p>
        </p:txBody>
      </p:sp>
    </p:spTree>
    <p:extLst>
      <p:ext uri="{BB962C8B-B14F-4D97-AF65-F5344CB8AC3E}">
        <p14:creationId xmlns:p14="http://schemas.microsoft.com/office/powerpoint/2010/main" xmlns="" val="1647318143"/>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chemeClr val="bg2">
                <a:tint val="80000"/>
                <a:shade val="100000"/>
                <a:satMod val="300000"/>
                <a:alpha val="0"/>
                <a:lumMod val="0"/>
              </a:schemeClr>
            </a:gs>
            <a:gs pos="100000">
              <a:schemeClr val="bg2">
                <a:tint val="100000"/>
                <a:shade val="30000"/>
                <a:satMod val="200000"/>
              </a:schemeClr>
            </a:gs>
          </a:gsLst>
          <a:lin ang="2700000" scaled="1"/>
          <a:tileRect/>
        </a:gradFill>
        <a:effectLst/>
      </p:bgPr>
    </p:bg>
    <p:spTree>
      <p:nvGrpSpPr>
        <p:cNvPr id="1" name=""/>
        <p:cNvGrpSpPr/>
        <p:nvPr/>
      </p:nvGrpSpPr>
      <p:grpSpPr>
        <a:xfrm>
          <a:off x="0" y="0"/>
          <a:ext cx="0" cy="0"/>
          <a:chOff x="0" y="0"/>
          <a:chExt cx="0" cy="0"/>
        </a:xfrm>
      </p:grpSpPr>
      <p:sp>
        <p:nvSpPr>
          <p:cNvPr id="3" name="Rectángulo 2"/>
          <p:cNvSpPr/>
          <p:nvPr/>
        </p:nvSpPr>
        <p:spPr>
          <a:xfrm>
            <a:off x="8900899" y="1713697"/>
            <a:ext cx="2729126" cy="3693319"/>
          </a:xfrm>
          <a:prstGeom prst="rect">
            <a:avLst/>
          </a:prstGeom>
        </p:spPr>
        <p:txBody>
          <a:bodyPr wrap="square">
            <a:spAutoFit/>
          </a:bodyPr>
          <a:lstStyle/>
          <a:p>
            <a:r>
              <a:rPr lang="es-ES" dirty="0">
                <a:solidFill>
                  <a:schemeClr val="accent6">
                    <a:lumMod val="20000"/>
                    <a:lumOff val="80000"/>
                  </a:schemeClr>
                </a:solidFill>
                <a:latin typeface="Calibri" panose="020F0502020204030204" pitchFamily="34" charset="0"/>
              </a:rPr>
              <a:t>Son monógamas. Cada macho cría con una sola hembra. </a:t>
            </a:r>
            <a:endParaRPr lang="es-ES" dirty="0" smtClean="0">
              <a:solidFill>
                <a:schemeClr val="accent6">
                  <a:lumMod val="20000"/>
                  <a:lumOff val="80000"/>
                </a:schemeClr>
              </a:solidFill>
              <a:latin typeface="Calibri" panose="020F0502020204030204" pitchFamily="34" charset="0"/>
            </a:endParaRPr>
          </a:p>
          <a:p>
            <a:r>
              <a:rPr lang="es-ES" dirty="0" smtClean="0">
                <a:solidFill>
                  <a:schemeClr val="accent6">
                    <a:lumMod val="20000"/>
                    <a:lumOff val="80000"/>
                  </a:schemeClr>
                </a:solidFill>
                <a:latin typeface="Calibri" panose="020F0502020204030204" pitchFamily="34" charset="0"/>
              </a:rPr>
              <a:t>Sus </a:t>
            </a:r>
            <a:r>
              <a:rPr lang="es-ES" dirty="0">
                <a:solidFill>
                  <a:schemeClr val="accent6">
                    <a:lumMod val="20000"/>
                    <a:lumOff val="80000"/>
                  </a:schemeClr>
                </a:solidFill>
                <a:latin typeface="Calibri" panose="020F0502020204030204" pitchFamily="34" charset="0"/>
              </a:rPr>
              <a:t>áreas de cría se localizan </a:t>
            </a:r>
            <a:r>
              <a:rPr lang="es-ES" dirty="0" smtClean="0">
                <a:solidFill>
                  <a:schemeClr val="accent6">
                    <a:lumMod val="20000"/>
                    <a:lumOff val="80000"/>
                  </a:schemeClr>
                </a:solidFill>
                <a:latin typeface="Calibri" panose="020F0502020204030204" pitchFamily="34" charset="0"/>
              </a:rPr>
              <a:t>en </a:t>
            </a:r>
            <a:r>
              <a:rPr lang="es-ES" dirty="0">
                <a:solidFill>
                  <a:schemeClr val="accent6">
                    <a:lumMod val="20000"/>
                    <a:lumOff val="80000"/>
                  </a:schemeClr>
                </a:solidFill>
                <a:latin typeface="Calibri" panose="020F0502020204030204" pitchFamily="34" charset="0"/>
              </a:rPr>
              <a:t>el Norte de Europa (Suecia, Finlandia, Estonia, Rusia, Noruega, Lituania, </a:t>
            </a:r>
            <a:r>
              <a:rPr lang="es-ES" dirty="0" err="1" smtClean="0">
                <a:solidFill>
                  <a:schemeClr val="accent6">
                    <a:lumMod val="20000"/>
                    <a:lumOff val="80000"/>
                  </a:schemeClr>
                </a:solidFill>
                <a:latin typeface="Calibri" panose="020F0502020204030204" pitchFamily="34" charset="0"/>
              </a:rPr>
              <a:t>etc</a:t>
            </a:r>
            <a:r>
              <a:rPr lang="es-ES" dirty="0" smtClean="0">
                <a:solidFill>
                  <a:schemeClr val="accent6">
                    <a:lumMod val="20000"/>
                    <a:lumOff val="80000"/>
                  </a:schemeClr>
                </a:solidFill>
                <a:latin typeface="Calibri" panose="020F0502020204030204" pitchFamily="34" charset="0"/>
              </a:rPr>
              <a:t>). </a:t>
            </a:r>
          </a:p>
          <a:p>
            <a:r>
              <a:rPr lang="es-ES" dirty="0" smtClean="0">
                <a:solidFill>
                  <a:schemeClr val="accent6">
                    <a:lumMod val="20000"/>
                    <a:lumOff val="80000"/>
                  </a:schemeClr>
                </a:solidFill>
                <a:latin typeface="Calibri" panose="020F0502020204030204" pitchFamily="34" charset="0"/>
              </a:rPr>
              <a:t>Su </a:t>
            </a:r>
            <a:r>
              <a:rPr lang="es-ES" dirty="0">
                <a:solidFill>
                  <a:schemeClr val="accent6">
                    <a:lumMod val="20000"/>
                    <a:lumOff val="80000"/>
                  </a:schemeClr>
                </a:solidFill>
                <a:latin typeface="Calibri" panose="020F0502020204030204" pitchFamily="34" charset="0"/>
              </a:rPr>
              <a:t>cortejo nupcial consiste en una serie de rituales </a:t>
            </a:r>
            <a:r>
              <a:rPr lang="es-ES" dirty="0" smtClean="0">
                <a:solidFill>
                  <a:schemeClr val="accent6">
                    <a:lumMod val="20000"/>
                    <a:lumOff val="80000"/>
                  </a:schemeClr>
                </a:solidFill>
                <a:latin typeface="Calibri" panose="020F0502020204030204" pitchFamily="34" charset="0"/>
              </a:rPr>
              <a:t>compuestos </a:t>
            </a:r>
            <a:r>
              <a:rPr lang="es-ES" dirty="0">
                <a:solidFill>
                  <a:schemeClr val="accent6">
                    <a:lumMod val="20000"/>
                    <a:lumOff val="80000"/>
                  </a:schemeClr>
                </a:solidFill>
                <a:latin typeface="Calibri" panose="020F0502020204030204" pitchFamily="34" charset="0"/>
              </a:rPr>
              <a:t>por saltos y trompeteos muy espectaculares.</a:t>
            </a:r>
          </a:p>
        </p:txBody>
      </p:sp>
      <p:pic>
        <p:nvPicPr>
          <p:cNvPr id="4" name="Imagen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77043" y="585572"/>
            <a:ext cx="8313417" cy="5691117"/>
          </a:xfrm>
          <a:prstGeom prst="rect">
            <a:avLst/>
          </a:prstGeom>
        </p:spPr>
      </p:pic>
    </p:spTree>
    <p:extLst>
      <p:ext uri="{BB962C8B-B14F-4D97-AF65-F5344CB8AC3E}">
        <p14:creationId xmlns:p14="http://schemas.microsoft.com/office/powerpoint/2010/main" xmlns="" val="61282008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62000">
              <a:schemeClr val="bg2">
                <a:lumMod val="60000"/>
                <a:lumOff val="40000"/>
                <a:alpha val="56000"/>
              </a:schemeClr>
            </a:gs>
            <a:gs pos="100000">
              <a:schemeClr val="accent5">
                <a:lumMod val="0"/>
                <a:lumOff val="100000"/>
              </a:schemeClr>
            </a:gs>
            <a:gs pos="100000">
              <a:schemeClr val="accent5">
                <a:lumMod val="100000"/>
              </a:schemeClr>
            </a:gs>
          </a:gsLst>
          <a:lin ang="27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29764" y="357188"/>
            <a:ext cx="9228735" cy="6129337"/>
          </a:xfrm>
          <a:prstGeom prst="rect">
            <a:avLst/>
          </a:prstGeom>
        </p:spPr>
      </p:pic>
      <p:sp>
        <p:nvSpPr>
          <p:cNvPr id="3" name="Rectángulo 2"/>
          <p:cNvSpPr/>
          <p:nvPr/>
        </p:nvSpPr>
        <p:spPr>
          <a:xfrm>
            <a:off x="1529764" y="6133713"/>
            <a:ext cx="1217000" cy="246221"/>
          </a:xfrm>
          <a:prstGeom prst="rect">
            <a:avLst/>
          </a:prstGeom>
        </p:spPr>
        <p:txBody>
          <a:bodyPr wrap="none">
            <a:spAutoFit/>
          </a:bodyPr>
          <a:lstStyle/>
          <a:p>
            <a:pPr lvl="0"/>
            <a:r>
              <a:rPr lang="es-ES" sz="1000" dirty="0">
                <a:latin typeface="Calibri" panose="020F0502020204030204"/>
              </a:rPr>
              <a:t>José Elías Rodríguez</a:t>
            </a:r>
          </a:p>
        </p:txBody>
      </p:sp>
    </p:spTree>
    <p:extLst>
      <p:ext uri="{BB962C8B-B14F-4D97-AF65-F5344CB8AC3E}">
        <p14:creationId xmlns:p14="http://schemas.microsoft.com/office/powerpoint/2010/main" xmlns="" val="344321544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0000"/>
                <a:satMod val="300000"/>
                <a:alpha val="1000"/>
              </a:schemeClr>
            </a:gs>
            <a:gs pos="100000">
              <a:schemeClr val="bg2">
                <a:shade val="30000"/>
                <a:satMod val="200000"/>
              </a:schemeClr>
            </a:gs>
          </a:gsLst>
          <a:lin ang="2700000" scaled="1"/>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4" cstate="print">
            <a:extLst>
              <a:ext uri="{28A0092B-C50C-407E-A947-70E740481C1C}">
                <a14:useLocalDpi xmlns:a14="http://schemas.microsoft.com/office/drawing/2010/main" xmlns="" val="0"/>
              </a:ext>
            </a:extLst>
          </a:blip>
          <a:srcRect r="29"/>
          <a:stretch/>
        </p:blipFill>
        <p:spPr>
          <a:xfrm>
            <a:off x="368490" y="365828"/>
            <a:ext cx="8867040" cy="6099048"/>
          </a:xfrm>
          <a:prstGeom prst="rect">
            <a:avLst/>
          </a:prstGeom>
        </p:spPr>
      </p:pic>
      <p:sp>
        <p:nvSpPr>
          <p:cNvPr id="6" name="Rectángulo 5"/>
          <p:cNvSpPr/>
          <p:nvPr/>
        </p:nvSpPr>
        <p:spPr>
          <a:xfrm>
            <a:off x="9376012" y="2661315"/>
            <a:ext cx="2279176" cy="2308324"/>
          </a:xfrm>
          <a:prstGeom prst="rect">
            <a:avLst/>
          </a:prstGeom>
        </p:spPr>
        <p:txBody>
          <a:bodyPr wrap="square">
            <a:spAutoFit/>
          </a:bodyPr>
          <a:lstStyle/>
          <a:p>
            <a:pPr lvl="0"/>
            <a:r>
              <a:rPr lang="es-ES" dirty="0">
                <a:solidFill>
                  <a:schemeClr val="accent1">
                    <a:lumMod val="20000"/>
                    <a:lumOff val="80000"/>
                  </a:schemeClr>
                </a:solidFill>
                <a:latin typeface="Calibri" panose="020F0502020204030204"/>
              </a:rPr>
              <a:t>Grullas en el Lago </a:t>
            </a:r>
            <a:r>
              <a:rPr lang="es-ES" dirty="0" err="1">
                <a:solidFill>
                  <a:schemeClr val="accent1">
                    <a:lumMod val="20000"/>
                    <a:lumOff val="80000"/>
                  </a:schemeClr>
                </a:solidFill>
                <a:latin typeface="Calibri" panose="020F0502020204030204"/>
              </a:rPr>
              <a:t>Hornborga</a:t>
            </a:r>
            <a:r>
              <a:rPr lang="es-ES" dirty="0">
                <a:solidFill>
                  <a:schemeClr val="accent1">
                    <a:lumMod val="20000"/>
                    <a:lumOff val="80000"/>
                  </a:schemeClr>
                </a:solidFill>
                <a:latin typeface="Calibri" panose="020F0502020204030204"/>
              </a:rPr>
              <a:t>, </a:t>
            </a:r>
            <a:r>
              <a:rPr lang="es-ES" dirty="0" smtClean="0">
                <a:solidFill>
                  <a:schemeClr val="accent1">
                    <a:lumMod val="20000"/>
                    <a:lumOff val="80000"/>
                  </a:schemeClr>
                </a:solidFill>
                <a:latin typeface="Calibri" panose="020F0502020204030204"/>
              </a:rPr>
              <a:t>Suecia.</a:t>
            </a:r>
          </a:p>
          <a:p>
            <a:pPr lvl="0"/>
            <a:r>
              <a:rPr lang="es-ES" dirty="0" smtClean="0">
                <a:solidFill>
                  <a:schemeClr val="accent1">
                    <a:lumMod val="20000"/>
                    <a:lumOff val="80000"/>
                  </a:schemeClr>
                </a:solidFill>
                <a:latin typeface="Calibri" panose="020F0502020204030204"/>
              </a:rPr>
              <a:t>El espectáculo primaveral de las grullas atrae a más de 150.000 visitantes entre turistas y observadores.</a:t>
            </a:r>
            <a:endParaRPr lang="es-ES" dirty="0">
              <a:solidFill>
                <a:schemeClr val="accent1">
                  <a:lumMod val="20000"/>
                  <a:lumOff val="80000"/>
                </a:schemeClr>
              </a:solidFill>
              <a:latin typeface="Calibri" panose="020F0502020204030204"/>
            </a:endParaRPr>
          </a:p>
        </p:txBody>
      </p:sp>
      <p:sp>
        <p:nvSpPr>
          <p:cNvPr id="2" name="Rectángulo 1"/>
          <p:cNvSpPr/>
          <p:nvPr/>
        </p:nvSpPr>
        <p:spPr>
          <a:xfrm>
            <a:off x="2213818" y="6075212"/>
            <a:ext cx="1083951" cy="246221"/>
          </a:xfrm>
          <a:prstGeom prst="rect">
            <a:avLst/>
          </a:prstGeom>
        </p:spPr>
        <p:txBody>
          <a:bodyPr wrap="none">
            <a:spAutoFit/>
          </a:bodyPr>
          <a:lstStyle/>
          <a:p>
            <a:pPr lvl="0"/>
            <a:r>
              <a:rPr lang="es-ES" sz="1000" dirty="0">
                <a:solidFill>
                  <a:srgbClr val="FFC000">
                    <a:lumMod val="20000"/>
                    <a:lumOff val="80000"/>
                  </a:srgbClr>
                </a:solidFill>
                <a:latin typeface="Calibri" panose="020F0502020204030204"/>
              </a:rPr>
              <a:t>Manuel Calderón</a:t>
            </a:r>
          </a:p>
        </p:txBody>
      </p:sp>
      <p:pic>
        <p:nvPicPr>
          <p:cNvPr id="122882" name="Picture 2" descr="Hornborgasjön. Foton: Kent-Ove Hvass"/>
          <p:cNvPicPr>
            <a:picLocks noChangeAspect="1" noChangeArrowheads="1"/>
          </p:cNvPicPr>
          <p:nvPr/>
        </p:nvPicPr>
        <p:blipFill>
          <a:blip r:embed="rId5" cstate="print"/>
          <a:srcRect/>
          <a:stretch>
            <a:fillRect/>
          </a:stretch>
        </p:blipFill>
        <p:spPr bwMode="auto">
          <a:xfrm>
            <a:off x="155575" y="-509588"/>
            <a:ext cx="1800225" cy="1076326"/>
          </a:xfrm>
          <a:prstGeom prst="rect">
            <a:avLst/>
          </a:prstGeom>
          <a:noFill/>
        </p:spPr>
      </p:pic>
      <p:pic>
        <p:nvPicPr>
          <p:cNvPr id="122884" name="Picture 4" descr="Hornborgasjön. Foton: Kent-Ove Hvass"/>
          <p:cNvPicPr>
            <a:picLocks noChangeAspect="1" noChangeArrowheads="1"/>
          </p:cNvPicPr>
          <p:nvPr/>
        </p:nvPicPr>
        <p:blipFill>
          <a:blip r:embed="rId5" cstate="print"/>
          <a:srcRect/>
          <a:stretch>
            <a:fillRect/>
          </a:stretch>
        </p:blipFill>
        <p:spPr bwMode="auto">
          <a:xfrm>
            <a:off x="155575" y="-509588"/>
            <a:ext cx="1800225" cy="1076326"/>
          </a:xfrm>
          <a:prstGeom prst="rect">
            <a:avLst/>
          </a:prstGeom>
          <a:noFill/>
        </p:spPr>
      </p:pic>
      <p:pic>
        <p:nvPicPr>
          <p:cNvPr id="122885" name="Picture 5"/>
          <p:cNvPicPr>
            <a:picLocks noChangeAspect="1" noChangeArrowheads="1"/>
          </p:cNvPicPr>
          <p:nvPr/>
        </p:nvPicPr>
        <p:blipFill>
          <a:blip r:embed="rId6" cstate="print"/>
          <a:srcRect r="68" b="79"/>
          <a:stretch>
            <a:fillRect/>
          </a:stretch>
        </p:blipFill>
        <p:spPr bwMode="auto">
          <a:xfrm>
            <a:off x="8444753" y="5524149"/>
            <a:ext cx="3039036" cy="751145"/>
          </a:xfrm>
          <a:prstGeom prst="rect">
            <a:avLst/>
          </a:prstGeom>
          <a:noFill/>
          <a:ln w="9525">
            <a:noFill/>
            <a:miter lim="800000"/>
            <a:headEnd/>
            <a:tailEnd/>
          </a:ln>
        </p:spPr>
      </p:pic>
    </p:spTree>
    <p:extLst>
      <p:ext uri="{BB962C8B-B14F-4D97-AF65-F5344CB8AC3E}">
        <p14:creationId xmlns:p14="http://schemas.microsoft.com/office/powerpoint/2010/main" xmlns="" val="35903460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525124" y="6285500"/>
            <a:ext cx="8348728" cy="369332"/>
          </a:xfrm>
          <a:prstGeom prst="rect">
            <a:avLst/>
          </a:prstGeom>
        </p:spPr>
        <p:txBody>
          <a:bodyPr wrap="square">
            <a:spAutoFit/>
          </a:bodyPr>
          <a:lstStyle/>
          <a:p>
            <a:pPr algn="ctr"/>
            <a:r>
              <a:rPr lang="es-ES" dirty="0">
                <a:latin typeface="Calibri" panose="020F0502020204030204" pitchFamily="34" charset="0"/>
              </a:rPr>
              <a:t>Nidifica en el </a:t>
            </a:r>
            <a:r>
              <a:rPr lang="es-ES" dirty="0" smtClean="0">
                <a:latin typeface="Calibri" panose="020F0502020204030204" pitchFamily="34" charset="0"/>
              </a:rPr>
              <a:t>suelo </a:t>
            </a:r>
            <a:r>
              <a:rPr lang="es-ES" dirty="0">
                <a:latin typeface="Calibri" panose="020F0502020204030204" pitchFamily="34" charset="0"/>
              </a:rPr>
              <a:t>en zonas </a:t>
            </a:r>
            <a:r>
              <a:rPr lang="es-ES" dirty="0" smtClean="0">
                <a:latin typeface="Calibri" panose="020F0502020204030204" pitchFamily="34" charset="0"/>
              </a:rPr>
              <a:t>pantanosas y </a:t>
            </a:r>
            <a:r>
              <a:rPr lang="es-ES" dirty="0">
                <a:latin typeface="Calibri" panose="020F0502020204030204" pitchFamily="34" charset="0"/>
              </a:rPr>
              <a:t>turberas del Norte de Europa. </a:t>
            </a:r>
            <a:endParaRPr lang="es-ES" dirty="0">
              <a:solidFill>
                <a:prstClr val="white"/>
              </a:solidFill>
              <a:latin typeface="Calibri" panose="020F0502020204030204" pitchFamily="34" charset="0"/>
            </a:endParaRPr>
          </a:p>
        </p:txBody>
      </p:sp>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3311" y="-1"/>
            <a:ext cx="9414588" cy="6159935"/>
          </a:xfrm>
          <a:prstGeom prst="rect">
            <a:avLst/>
          </a:prstGeom>
        </p:spPr>
      </p:pic>
    </p:spTree>
    <p:extLst>
      <p:ext uri="{BB962C8B-B14F-4D97-AF65-F5344CB8AC3E}">
        <p14:creationId xmlns:p14="http://schemas.microsoft.com/office/powerpoint/2010/main" xmlns="" val="289087458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chemeClr val="bg2">
                <a:tint val="80000"/>
                <a:shade val="100000"/>
                <a:satMod val="300000"/>
                <a:lumMod val="87000"/>
                <a:lumOff val="13000"/>
              </a:schemeClr>
            </a:gs>
            <a:gs pos="87000">
              <a:schemeClr val="bg2">
                <a:tint val="100000"/>
                <a:shade val="30000"/>
                <a:satMod val="200000"/>
              </a:schemeClr>
            </a:gs>
          </a:gsLst>
          <a:lin ang="27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12004" y="374549"/>
            <a:ext cx="8800235" cy="6067349"/>
          </a:xfrm>
          <a:prstGeom prst="rect">
            <a:avLst/>
          </a:prstGeom>
        </p:spPr>
      </p:pic>
      <p:sp>
        <p:nvSpPr>
          <p:cNvPr id="4" name="Rectángulo 3"/>
          <p:cNvSpPr/>
          <p:nvPr/>
        </p:nvSpPr>
        <p:spPr>
          <a:xfrm>
            <a:off x="412004" y="6060996"/>
            <a:ext cx="1080745" cy="246221"/>
          </a:xfrm>
          <a:prstGeom prst="rect">
            <a:avLst/>
          </a:prstGeom>
        </p:spPr>
        <p:txBody>
          <a:bodyPr wrap="none">
            <a:spAutoFit/>
          </a:bodyPr>
          <a:lstStyle/>
          <a:p>
            <a:pPr lvl="0"/>
            <a:r>
              <a:rPr lang="es-ES" sz="1000" dirty="0">
                <a:solidFill>
                  <a:srgbClr val="FFC000">
                    <a:lumMod val="20000"/>
                    <a:lumOff val="80000"/>
                  </a:srgbClr>
                </a:solidFill>
                <a:latin typeface="Calibri" panose="020F0502020204030204"/>
              </a:rPr>
              <a:t>Manuel Calderón</a:t>
            </a:r>
          </a:p>
        </p:txBody>
      </p:sp>
      <p:sp>
        <p:nvSpPr>
          <p:cNvPr id="3" name="Rectángulo 2"/>
          <p:cNvSpPr/>
          <p:nvPr/>
        </p:nvSpPr>
        <p:spPr>
          <a:xfrm>
            <a:off x="9312666" y="2298194"/>
            <a:ext cx="2332488" cy="2862322"/>
          </a:xfrm>
          <a:prstGeom prst="rect">
            <a:avLst/>
          </a:prstGeom>
        </p:spPr>
        <p:txBody>
          <a:bodyPr wrap="square">
            <a:spAutoFit/>
          </a:bodyPr>
          <a:lstStyle/>
          <a:p>
            <a:r>
              <a:rPr lang="es-ES_tradnl" dirty="0">
                <a:latin typeface="Times New Roman" panose="02020603050405020304" pitchFamily="18" charset="0"/>
                <a:ea typeface="Calibri" panose="020F0502020204030204" pitchFamily="34" charset="0"/>
              </a:rPr>
              <a:t>Las grullas suelen poner 2 huevos, 3 como máximo. Generalmente  cada pareja saca adelante 1 o 2 pollos. </a:t>
            </a:r>
            <a:endParaRPr lang="es-ES_tradnl" dirty="0" smtClean="0">
              <a:latin typeface="Times New Roman" panose="02020603050405020304" pitchFamily="18" charset="0"/>
              <a:ea typeface="Calibri" panose="020F0502020204030204" pitchFamily="34" charset="0"/>
            </a:endParaRPr>
          </a:p>
          <a:p>
            <a:r>
              <a:rPr lang="es-ES" dirty="0" smtClean="0">
                <a:latin typeface="Calibri" panose="020F0502020204030204" pitchFamily="34" charset="0"/>
              </a:rPr>
              <a:t>El pollo es nidífugo, abandona el nido nada más nacer para buscar comida.</a:t>
            </a:r>
            <a:endParaRPr lang="es-ES" dirty="0">
              <a:latin typeface="Calibri" panose="020F0502020204030204" pitchFamily="34" charset="0"/>
            </a:endParaRPr>
          </a:p>
        </p:txBody>
      </p:sp>
    </p:spTree>
    <p:extLst>
      <p:ext uri="{BB962C8B-B14F-4D97-AF65-F5344CB8AC3E}">
        <p14:creationId xmlns:p14="http://schemas.microsoft.com/office/powerpoint/2010/main" xmlns="" val="361571430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0" y="0"/>
            <a:ext cx="12192000" cy="8060531"/>
          </a:xfrm>
          <a:prstGeom prst="rect">
            <a:avLst/>
          </a:prstGeom>
        </p:spPr>
      </p:pic>
      <p:sp>
        <p:nvSpPr>
          <p:cNvPr id="5" name="Rectángulo 4"/>
          <p:cNvSpPr/>
          <p:nvPr/>
        </p:nvSpPr>
        <p:spPr>
          <a:xfrm>
            <a:off x="805958" y="6492001"/>
            <a:ext cx="1080745" cy="246221"/>
          </a:xfrm>
          <a:prstGeom prst="rect">
            <a:avLst/>
          </a:prstGeom>
        </p:spPr>
        <p:txBody>
          <a:bodyPr wrap="none">
            <a:spAutoFit/>
          </a:bodyPr>
          <a:lstStyle/>
          <a:p>
            <a:pPr lvl="0"/>
            <a:r>
              <a:rPr lang="es-ES" sz="1000" dirty="0">
                <a:solidFill>
                  <a:srgbClr val="FFC000">
                    <a:lumMod val="20000"/>
                    <a:lumOff val="80000"/>
                  </a:srgbClr>
                </a:solidFill>
                <a:latin typeface="Calibri" panose="020F0502020204030204"/>
              </a:rPr>
              <a:t>Manuel Calderón</a:t>
            </a:r>
          </a:p>
        </p:txBody>
      </p:sp>
    </p:spTree>
    <p:extLst>
      <p:ext uri="{BB962C8B-B14F-4D97-AF65-F5344CB8AC3E}">
        <p14:creationId xmlns:p14="http://schemas.microsoft.com/office/powerpoint/2010/main" xmlns="" val="233203668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270000"/>
            <a:ext cx="12192000" cy="8128000"/>
          </a:xfrm>
          <a:prstGeom prst="rect">
            <a:avLst/>
          </a:prstGeom>
        </p:spPr>
      </p:pic>
      <p:sp>
        <p:nvSpPr>
          <p:cNvPr id="4" name="Rectángulo 3"/>
          <p:cNvSpPr/>
          <p:nvPr/>
        </p:nvSpPr>
        <p:spPr>
          <a:xfrm>
            <a:off x="312503" y="6374681"/>
            <a:ext cx="1015021" cy="246221"/>
          </a:xfrm>
          <a:prstGeom prst="rect">
            <a:avLst/>
          </a:prstGeom>
        </p:spPr>
        <p:txBody>
          <a:bodyPr wrap="none">
            <a:spAutoFit/>
          </a:bodyPr>
          <a:lstStyle/>
          <a:p>
            <a:r>
              <a:rPr lang="es-ES" sz="1000" dirty="0">
                <a:solidFill>
                  <a:srgbClr val="E9B635">
                    <a:lumMod val="20000"/>
                    <a:lumOff val="80000"/>
                  </a:srgbClr>
                </a:solidFill>
                <a:latin typeface="Calibri" panose="020F0502020204030204"/>
              </a:rPr>
              <a:t>José Mª Benítez</a:t>
            </a:r>
          </a:p>
        </p:txBody>
      </p:sp>
      <p:sp>
        <p:nvSpPr>
          <p:cNvPr id="2" name="Rectángulo 1"/>
          <p:cNvSpPr/>
          <p:nvPr/>
        </p:nvSpPr>
        <p:spPr>
          <a:xfrm>
            <a:off x="3299012" y="5297462"/>
            <a:ext cx="8892988" cy="1200329"/>
          </a:xfrm>
          <a:prstGeom prst="rect">
            <a:avLst/>
          </a:prstGeom>
        </p:spPr>
        <p:txBody>
          <a:bodyPr wrap="square">
            <a:spAutoFit/>
          </a:bodyPr>
          <a:lstStyle/>
          <a:p>
            <a:pPr lvl="0"/>
            <a:r>
              <a:rPr lang="es-ES" dirty="0">
                <a:solidFill>
                  <a:schemeClr val="tx1">
                    <a:lumMod val="95000"/>
                    <a:lumOff val="5000"/>
                  </a:schemeClr>
                </a:solidFill>
                <a:latin typeface="Calibri" panose="020F0502020204030204" pitchFamily="34" charset="0"/>
              </a:rPr>
              <a:t>En el aire los grupos se desplazan en formaciones en V y emiten su característico sonido. </a:t>
            </a:r>
            <a:endParaRPr lang="es-ES" dirty="0" smtClean="0">
              <a:solidFill>
                <a:schemeClr val="tx1">
                  <a:lumMod val="95000"/>
                  <a:lumOff val="5000"/>
                </a:schemeClr>
              </a:solidFill>
              <a:latin typeface="Calibri" panose="020F0502020204030204" pitchFamily="34" charset="0"/>
            </a:endParaRPr>
          </a:p>
          <a:p>
            <a:pPr lvl="0"/>
            <a:r>
              <a:rPr lang="es-ES" dirty="0" smtClean="0">
                <a:solidFill>
                  <a:schemeClr val="tx1">
                    <a:lumMod val="95000"/>
                    <a:lumOff val="5000"/>
                  </a:schemeClr>
                </a:solidFill>
                <a:latin typeface="Calibri" panose="020F0502020204030204" pitchFamily="34" charset="0"/>
              </a:rPr>
              <a:t>Para </a:t>
            </a:r>
            <a:r>
              <a:rPr lang="es-ES" dirty="0">
                <a:solidFill>
                  <a:schemeClr val="tx1">
                    <a:lumMod val="95000"/>
                    <a:lumOff val="5000"/>
                  </a:schemeClr>
                </a:solidFill>
                <a:latin typeface="Calibri" panose="020F0502020204030204" pitchFamily="34" charset="0"/>
              </a:rPr>
              <a:t>desplazamientos largos aprovechan las corrientes térmicas para ganar altura con el mínimo esfuerzo. En su vuelo alternan los aleteos con planeos manteniendo el cuello y </a:t>
            </a:r>
            <a:endParaRPr lang="es-ES" dirty="0" smtClean="0">
              <a:solidFill>
                <a:schemeClr val="tx1">
                  <a:lumMod val="95000"/>
                  <a:lumOff val="5000"/>
                </a:schemeClr>
              </a:solidFill>
              <a:latin typeface="Calibri" panose="020F0502020204030204" pitchFamily="34" charset="0"/>
            </a:endParaRPr>
          </a:p>
          <a:p>
            <a:pPr lvl="0"/>
            <a:r>
              <a:rPr lang="es-ES" dirty="0" smtClean="0">
                <a:solidFill>
                  <a:schemeClr val="tx1">
                    <a:lumMod val="95000"/>
                    <a:lumOff val="5000"/>
                  </a:schemeClr>
                </a:solidFill>
                <a:latin typeface="Calibri" panose="020F0502020204030204" pitchFamily="34" charset="0"/>
              </a:rPr>
              <a:t>las </a:t>
            </a:r>
            <a:r>
              <a:rPr lang="es-ES" dirty="0">
                <a:solidFill>
                  <a:schemeClr val="tx1">
                    <a:lumMod val="95000"/>
                    <a:lumOff val="5000"/>
                  </a:schemeClr>
                </a:solidFill>
                <a:latin typeface="Calibri" panose="020F0502020204030204" pitchFamily="34" charset="0"/>
              </a:rPr>
              <a:t>patas extendidas. Su vuelo es lento y </a:t>
            </a:r>
            <a:r>
              <a:rPr lang="es-ES" dirty="0" smtClean="0">
                <a:solidFill>
                  <a:schemeClr val="tx1">
                    <a:lumMod val="95000"/>
                    <a:lumOff val="5000"/>
                  </a:schemeClr>
                </a:solidFill>
                <a:latin typeface="Calibri" panose="020F0502020204030204" pitchFamily="34" charset="0"/>
              </a:rPr>
              <a:t>majestuoso y </a:t>
            </a:r>
            <a:r>
              <a:rPr lang="es-ES" dirty="0">
                <a:solidFill>
                  <a:schemeClr val="tx1">
                    <a:lumMod val="95000"/>
                    <a:lumOff val="5000"/>
                  </a:schemeClr>
                </a:solidFill>
                <a:latin typeface="Calibri" panose="020F0502020204030204" pitchFamily="34" charset="0"/>
              </a:rPr>
              <a:t>su canto se oye desde muy lejos.</a:t>
            </a:r>
          </a:p>
        </p:txBody>
      </p:sp>
    </p:spTree>
    <p:extLst>
      <p:ext uri="{BB962C8B-B14F-4D97-AF65-F5344CB8AC3E}">
        <p14:creationId xmlns:p14="http://schemas.microsoft.com/office/powerpoint/2010/main" xmlns="" val="37529627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19000">
              <a:schemeClr val="accent3">
                <a:lumMod val="0"/>
                <a:alpha val="31000"/>
              </a:schemeClr>
            </a:gs>
            <a:gs pos="100000">
              <a:schemeClr val="accent1">
                <a:lumMod val="43000"/>
                <a:lumOff val="57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0740" y="753878"/>
            <a:ext cx="7984623" cy="5348120"/>
          </a:xfrm>
          <a:prstGeom prst="rect">
            <a:avLst/>
          </a:prstGeom>
          <a:ln>
            <a:noFill/>
          </a:ln>
          <a:effectLst>
            <a:outerShdw blurRad="292100" dist="139700" dir="2700000" algn="tl" rotWithShape="0">
              <a:srgbClr val="333333">
                <a:alpha val="65000"/>
              </a:srgbClr>
            </a:outerShdw>
          </a:effectLst>
        </p:spPr>
      </p:pic>
      <p:sp>
        <p:nvSpPr>
          <p:cNvPr id="3" name="Rectángulo 2"/>
          <p:cNvSpPr/>
          <p:nvPr/>
        </p:nvSpPr>
        <p:spPr>
          <a:xfrm>
            <a:off x="8958262" y="1961504"/>
            <a:ext cx="2471737" cy="2585323"/>
          </a:xfrm>
          <a:prstGeom prst="rect">
            <a:avLst/>
          </a:prstGeom>
        </p:spPr>
        <p:txBody>
          <a:bodyPr wrap="square">
            <a:spAutoFit/>
          </a:bodyPr>
          <a:lstStyle/>
          <a:p>
            <a:r>
              <a:rPr lang="es-ES" dirty="0">
                <a:solidFill>
                  <a:prstClr val="white"/>
                </a:solidFill>
                <a:latin typeface="Calibri" panose="020F0502020204030204" pitchFamily="34" charset="0"/>
              </a:rPr>
              <a:t>Emite sonidos de largo alcance, como un trompeteo "</a:t>
            </a:r>
            <a:r>
              <a:rPr lang="es-ES" dirty="0" err="1" smtClean="0">
                <a:solidFill>
                  <a:prstClr val="white"/>
                </a:solidFill>
                <a:latin typeface="Calibri" panose="020F0502020204030204" pitchFamily="34" charset="0"/>
              </a:rPr>
              <a:t>crru-crru</a:t>
            </a:r>
            <a:r>
              <a:rPr lang="es-ES" dirty="0" smtClean="0">
                <a:solidFill>
                  <a:prstClr val="white"/>
                </a:solidFill>
                <a:latin typeface="Calibri" panose="020F0502020204030204" pitchFamily="34" charset="0"/>
              </a:rPr>
              <a:t>".</a:t>
            </a:r>
            <a:r>
              <a:rPr lang="es-ES" dirty="0" smtClean="0">
                <a:solidFill>
                  <a:srgbClr val="418AB3">
                    <a:lumMod val="20000"/>
                    <a:lumOff val="80000"/>
                  </a:srgbClr>
                </a:solidFill>
                <a:latin typeface="Calibri" panose="020F0502020204030204" pitchFamily="34" charset="0"/>
              </a:rPr>
              <a:t> </a:t>
            </a:r>
            <a:r>
              <a:rPr lang="es-ES" dirty="0">
                <a:solidFill>
                  <a:srgbClr val="418AB3">
                    <a:lumMod val="20000"/>
                    <a:lumOff val="80000"/>
                  </a:srgbClr>
                </a:solidFill>
                <a:latin typeface="Calibri" panose="020F0502020204030204" pitchFamily="34" charset="0"/>
              </a:rPr>
              <a:t>Esa potencia es debida a que la tráquea crece con la edad y se enrosca en el esternón en forma de espiral. El tórax hace de caja de resonancia.</a:t>
            </a:r>
          </a:p>
        </p:txBody>
      </p:sp>
    </p:spTree>
    <p:extLst>
      <p:ext uri="{BB962C8B-B14F-4D97-AF65-F5344CB8AC3E}">
        <p14:creationId xmlns:p14="http://schemas.microsoft.com/office/powerpoint/2010/main" xmlns="" val="8220940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2D0801"/>
        </a:solidFill>
        <a:effectLst/>
      </p:bgPr>
    </p:bg>
    <p:spTree>
      <p:nvGrpSpPr>
        <p:cNvPr id="1" name=""/>
        <p:cNvGrpSpPr/>
        <p:nvPr/>
      </p:nvGrpSpPr>
      <p:grpSpPr>
        <a:xfrm>
          <a:off x="0" y="0"/>
          <a:ext cx="0" cy="0"/>
          <a:chOff x="0" y="0"/>
          <a:chExt cx="0" cy="0"/>
        </a:xfrm>
      </p:grpSpPr>
      <p:sp>
        <p:nvSpPr>
          <p:cNvPr id="47" name="Text Box 2"/>
          <p:cNvSpPr txBox="1">
            <a:spLocks noChangeArrowheads="1"/>
          </p:cNvSpPr>
          <p:nvPr/>
        </p:nvSpPr>
        <p:spPr bwMode="auto">
          <a:xfrm>
            <a:off x="1865313" y="188914"/>
            <a:ext cx="8424862"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Aft>
                <a:spcPct val="0"/>
              </a:spcAft>
            </a:pPr>
            <a:r>
              <a:rPr lang="es-ES_tradnl" altLang="es-ES" sz="1600" b="1" dirty="0" smtClean="0">
                <a:solidFill>
                  <a:srgbClr val="FFFFFF"/>
                </a:solidFill>
                <a:latin typeface="Arial" panose="020B0604020202020204" pitchFamily="34" charset="0"/>
              </a:rPr>
              <a:t>LAS </a:t>
            </a:r>
            <a:r>
              <a:rPr lang="es-ES_tradnl" altLang="es-ES" sz="1600" b="1" dirty="0">
                <a:solidFill>
                  <a:srgbClr val="FFFFFF"/>
                </a:solidFill>
                <a:latin typeface="Arial" panose="020B0604020202020204" pitchFamily="34" charset="0"/>
              </a:rPr>
              <a:t>GRULLAS SE ANILLAN PARA CONOCER MEJOR </a:t>
            </a:r>
            <a:endParaRPr lang="es-ES_tradnl" altLang="es-ES" sz="1600" b="1" dirty="0" smtClean="0">
              <a:solidFill>
                <a:srgbClr val="FFFFFF"/>
              </a:solidFill>
              <a:latin typeface="Arial" panose="020B0604020202020204" pitchFamily="34" charset="0"/>
            </a:endParaRPr>
          </a:p>
          <a:p>
            <a:pPr algn="ctr" fontAlgn="base">
              <a:spcAft>
                <a:spcPct val="0"/>
              </a:spcAft>
            </a:pPr>
            <a:r>
              <a:rPr lang="es-ES_tradnl" altLang="es-ES" sz="1600" b="1" dirty="0" smtClean="0">
                <a:solidFill>
                  <a:srgbClr val="FFFFFF"/>
                </a:solidFill>
                <a:latin typeface="Arial" panose="020B0604020202020204" pitchFamily="34" charset="0"/>
              </a:rPr>
              <a:t>SUS </a:t>
            </a:r>
            <a:r>
              <a:rPr lang="es-ES_tradnl" altLang="es-ES" sz="1600" b="1" dirty="0">
                <a:solidFill>
                  <a:srgbClr val="FFFFFF"/>
                </a:solidFill>
                <a:latin typeface="Arial" panose="020B0604020202020204" pitchFamily="34" charset="0"/>
              </a:rPr>
              <a:t>MIGRACIONES </a:t>
            </a:r>
            <a:r>
              <a:rPr lang="es-ES_tradnl" altLang="es-ES" sz="1600" b="1" dirty="0" smtClean="0">
                <a:solidFill>
                  <a:srgbClr val="FFFFFF"/>
                </a:solidFill>
                <a:latin typeface="Arial" panose="020B0604020202020204" pitchFamily="34" charset="0"/>
              </a:rPr>
              <a:t>POR EUROPA.</a:t>
            </a:r>
            <a:endParaRPr lang="es-ES" altLang="es-ES" sz="1600" b="1" dirty="0">
              <a:solidFill>
                <a:srgbClr val="FFFFFF"/>
              </a:solidFill>
              <a:latin typeface="Arial" panose="020B0604020202020204" pitchFamily="34" charset="0"/>
            </a:endParaRPr>
          </a:p>
        </p:txBody>
      </p:sp>
      <p:sp>
        <p:nvSpPr>
          <p:cNvPr id="48" name="Rectangle 12"/>
          <p:cNvSpPr>
            <a:spLocks noChangeArrowheads="1"/>
          </p:cNvSpPr>
          <p:nvPr/>
        </p:nvSpPr>
        <p:spPr bwMode="auto">
          <a:xfrm>
            <a:off x="2116421" y="4423875"/>
            <a:ext cx="360363" cy="268288"/>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49" name="Rectangle 13"/>
          <p:cNvSpPr>
            <a:spLocks noChangeArrowheads="1"/>
          </p:cNvSpPr>
          <p:nvPr/>
        </p:nvSpPr>
        <p:spPr bwMode="auto">
          <a:xfrm>
            <a:off x="2116421" y="4693750"/>
            <a:ext cx="360363" cy="268288"/>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FF3300"/>
              </a:solidFill>
              <a:latin typeface="Andy" pitchFamily="66" charset="0"/>
            </a:endParaRPr>
          </a:p>
        </p:txBody>
      </p:sp>
      <p:sp>
        <p:nvSpPr>
          <p:cNvPr id="50" name="Rectangle 14"/>
          <p:cNvSpPr>
            <a:spLocks noChangeArrowheads="1"/>
          </p:cNvSpPr>
          <p:nvPr/>
        </p:nvSpPr>
        <p:spPr bwMode="auto">
          <a:xfrm>
            <a:off x="2116421" y="4963625"/>
            <a:ext cx="360363" cy="268288"/>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51" name="Rectangle 15"/>
          <p:cNvSpPr>
            <a:spLocks noChangeArrowheads="1"/>
          </p:cNvSpPr>
          <p:nvPr/>
        </p:nvSpPr>
        <p:spPr bwMode="auto">
          <a:xfrm>
            <a:off x="2656171" y="4422289"/>
            <a:ext cx="360363" cy="268287"/>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52" name="Rectangle 16"/>
          <p:cNvSpPr>
            <a:spLocks noChangeArrowheads="1"/>
          </p:cNvSpPr>
          <p:nvPr/>
        </p:nvSpPr>
        <p:spPr bwMode="auto">
          <a:xfrm>
            <a:off x="2656171" y="4692164"/>
            <a:ext cx="360363" cy="268287"/>
          </a:xfrm>
          <a:prstGeom prst="rect">
            <a:avLst/>
          </a:prstGeom>
          <a:solidFill>
            <a:schemeClr val="bg1"/>
          </a:solidFill>
          <a:ln w="9525" algn="ctr">
            <a:solidFill>
              <a:schemeClr val="bg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000000"/>
              </a:solidFill>
              <a:latin typeface="Andy" pitchFamily="66" charset="0"/>
            </a:endParaRPr>
          </a:p>
        </p:txBody>
      </p:sp>
      <p:sp>
        <p:nvSpPr>
          <p:cNvPr id="53" name="Rectangle 17"/>
          <p:cNvSpPr>
            <a:spLocks noChangeArrowheads="1"/>
          </p:cNvSpPr>
          <p:nvPr/>
        </p:nvSpPr>
        <p:spPr bwMode="auto">
          <a:xfrm>
            <a:off x="2656171" y="4962039"/>
            <a:ext cx="360363" cy="268287"/>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56" name="Rectangle 18"/>
          <p:cNvSpPr>
            <a:spLocks noChangeArrowheads="1"/>
          </p:cNvSpPr>
          <p:nvPr/>
        </p:nvSpPr>
        <p:spPr bwMode="auto">
          <a:xfrm>
            <a:off x="3197508" y="4422289"/>
            <a:ext cx="360362" cy="268287"/>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57" name="Rectangle 19"/>
          <p:cNvSpPr>
            <a:spLocks noChangeArrowheads="1"/>
          </p:cNvSpPr>
          <p:nvPr/>
        </p:nvSpPr>
        <p:spPr bwMode="auto">
          <a:xfrm>
            <a:off x="3218148" y="4690576"/>
            <a:ext cx="334961" cy="269875"/>
          </a:xfrm>
          <a:prstGeom prst="rect">
            <a:avLst/>
          </a:prstGeom>
          <a:solidFill>
            <a:srgbClr val="00B0F0"/>
          </a:solidFill>
          <a:ln w="9525" algn="ctr">
            <a:noFill/>
            <a:miter lim="800000"/>
            <a:headEnd/>
            <a:tailEnd/>
          </a:ln>
          <a:effectLst/>
          <a:extLst/>
        </p:spPr>
        <p:txBody>
          <a:bodyPr wrap="none" anchor="ctr"/>
          <a:lstStyle/>
          <a:p>
            <a:pPr algn="ctr" fontAlgn="base">
              <a:spcBef>
                <a:spcPct val="0"/>
              </a:spcBef>
              <a:spcAft>
                <a:spcPct val="0"/>
              </a:spcAft>
            </a:pPr>
            <a:endParaRPr lang="es-ES" altLang="es-ES" sz="2400" b="1">
              <a:solidFill>
                <a:srgbClr val="000000"/>
              </a:solidFill>
              <a:latin typeface="Andy" pitchFamily="66" charset="0"/>
            </a:endParaRPr>
          </a:p>
        </p:txBody>
      </p:sp>
      <p:sp>
        <p:nvSpPr>
          <p:cNvPr id="58" name="Rectangle 20"/>
          <p:cNvSpPr>
            <a:spLocks noChangeArrowheads="1"/>
          </p:cNvSpPr>
          <p:nvPr/>
        </p:nvSpPr>
        <p:spPr bwMode="auto">
          <a:xfrm>
            <a:off x="3197508" y="4962039"/>
            <a:ext cx="360362" cy="268287"/>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59" name="Rectangle 21"/>
          <p:cNvSpPr>
            <a:spLocks noChangeArrowheads="1"/>
          </p:cNvSpPr>
          <p:nvPr/>
        </p:nvSpPr>
        <p:spPr bwMode="auto">
          <a:xfrm>
            <a:off x="4005546" y="4423875"/>
            <a:ext cx="360363" cy="268288"/>
          </a:xfrm>
          <a:prstGeom prst="rect">
            <a:avLst/>
          </a:prstGeom>
          <a:solidFill>
            <a:srgbClr val="FFFF00"/>
          </a:solidFill>
          <a:ln w="9525" algn="ctr">
            <a:solidFill>
              <a:srgbClr val="F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60" name="Rectangle 22"/>
          <p:cNvSpPr>
            <a:spLocks noChangeArrowheads="1"/>
          </p:cNvSpPr>
          <p:nvPr/>
        </p:nvSpPr>
        <p:spPr bwMode="auto">
          <a:xfrm>
            <a:off x="4005546" y="4693750"/>
            <a:ext cx="360363" cy="268288"/>
          </a:xfrm>
          <a:prstGeom prst="rect">
            <a:avLst/>
          </a:prstGeom>
          <a:solidFill>
            <a:srgbClr val="FFFF00"/>
          </a:solidFill>
          <a:ln w="9525" algn="ctr">
            <a:solidFill>
              <a:srgbClr val="F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FF3300"/>
              </a:solidFill>
              <a:latin typeface="Andy" pitchFamily="66" charset="0"/>
            </a:endParaRPr>
          </a:p>
        </p:txBody>
      </p:sp>
      <p:sp>
        <p:nvSpPr>
          <p:cNvPr id="61" name="Rectangle 23"/>
          <p:cNvSpPr>
            <a:spLocks noChangeArrowheads="1"/>
          </p:cNvSpPr>
          <p:nvPr/>
        </p:nvSpPr>
        <p:spPr bwMode="auto">
          <a:xfrm>
            <a:off x="4005546" y="4963625"/>
            <a:ext cx="360363" cy="268288"/>
          </a:xfrm>
          <a:prstGeom prst="rect">
            <a:avLst/>
          </a:prstGeom>
          <a:solidFill>
            <a:srgbClr val="FFFF00"/>
          </a:solidFill>
          <a:ln w="9525" algn="ctr">
            <a:solidFill>
              <a:srgbClr val="F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62" name="Rectangle 24"/>
          <p:cNvSpPr>
            <a:spLocks noChangeArrowheads="1"/>
          </p:cNvSpPr>
          <p:nvPr/>
        </p:nvSpPr>
        <p:spPr bwMode="auto">
          <a:xfrm>
            <a:off x="4545296" y="4962039"/>
            <a:ext cx="360363" cy="268287"/>
          </a:xfrm>
          <a:prstGeom prst="rect">
            <a:avLst/>
          </a:prstGeom>
          <a:solidFill>
            <a:srgbClr val="FFFF00"/>
          </a:solidFill>
          <a:ln w="9525" algn="ctr">
            <a:solidFill>
              <a:srgbClr val="F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63" name="Rectangle 25"/>
          <p:cNvSpPr>
            <a:spLocks noChangeArrowheads="1"/>
          </p:cNvSpPr>
          <p:nvPr/>
        </p:nvSpPr>
        <p:spPr bwMode="auto">
          <a:xfrm>
            <a:off x="5086633" y="4422289"/>
            <a:ext cx="360362" cy="268287"/>
          </a:xfrm>
          <a:prstGeom prst="rect">
            <a:avLst/>
          </a:prstGeom>
          <a:solidFill>
            <a:srgbClr val="FFFF00"/>
          </a:solidFill>
          <a:ln w="9525" algn="ctr">
            <a:solidFill>
              <a:srgbClr val="F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64" name="Rectangle 26"/>
          <p:cNvSpPr>
            <a:spLocks noChangeArrowheads="1"/>
          </p:cNvSpPr>
          <p:nvPr/>
        </p:nvSpPr>
        <p:spPr bwMode="auto">
          <a:xfrm>
            <a:off x="5086633" y="4692164"/>
            <a:ext cx="360362" cy="268287"/>
          </a:xfrm>
          <a:prstGeom prst="rect">
            <a:avLst/>
          </a:prstGeom>
          <a:solidFill>
            <a:schemeClr val="tx2"/>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000000"/>
              </a:solidFill>
              <a:latin typeface="Andy" pitchFamily="66" charset="0"/>
            </a:endParaRPr>
          </a:p>
        </p:txBody>
      </p:sp>
      <p:sp>
        <p:nvSpPr>
          <p:cNvPr id="65" name="Rectangle 27"/>
          <p:cNvSpPr>
            <a:spLocks noChangeArrowheads="1"/>
          </p:cNvSpPr>
          <p:nvPr/>
        </p:nvSpPr>
        <p:spPr bwMode="auto">
          <a:xfrm>
            <a:off x="5086633" y="4962039"/>
            <a:ext cx="360362" cy="268287"/>
          </a:xfrm>
          <a:prstGeom prst="rect">
            <a:avLst/>
          </a:prstGeom>
          <a:solidFill>
            <a:srgbClr val="FFFF00"/>
          </a:solidFill>
          <a:ln w="9525" algn="ctr">
            <a:solidFill>
              <a:srgbClr val="F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66" name="Rectangle 28"/>
          <p:cNvSpPr>
            <a:spLocks noChangeArrowheads="1"/>
          </p:cNvSpPr>
          <p:nvPr/>
        </p:nvSpPr>
        <p:spPr bwMode="auto">
          <a:xfrm>
            <a:off x="4546883" y="4422289"/>
            <a:ext cx="360362" cy="268287"/>
          </a:xfrm>
          <a:prstGeom prst="rect">
            <a:avLst/>
          </a:prstGeom>
          <a:solidFill>
            <a:srgbClr val="FFFF00"/>
          </a:solidFill>
          <a:ln w="9525" algn="ctr">
            <a:solidFill>
              <a:srgbClr val="FFFF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67" name="Rectangle 29"/>
          <p:cNvSpPr>
            <a:spLocks noChangeArrowheads="1"/>
          </p:cNvSpPr>
          <p:nvPr/>
        </p:nvSpPr>
        <p:spPr bwMode="auto">
          <a:xfrm>
            <a:off x="4546883" y="4692164"/>
            <a:ext cx="360362" cy="268287"/>
          </a:xfrm>
          <a:prstGeom prst="rect">
            <a:avLst/>
          </a:prstGeom>
          <a:solidFill>
            <a:srgbClr val="FF3300"/>
          </a:solidFill>
          <a:ln w="9525" algn="ctr">
            <a:solidFill>
              <a:srgbClr val="FF33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000000"/>
              </a:solidFill>
              <a:latin typeface="Andy" pitchFamily="66" charset="0"/>
            </a:endParaRPr>
          </a:p>
        </p:txBody>
      </p:sp>
      <p:sp>
        <p:nvSpPr>
          <p:cNvPr id="68" name="Rectangle 30"/>
          <p:cNvSpPr>
            <a:spLocks noChangeArrowheads="1"/>
          </p:cNvSpPr>
          <p:nvPr/>
        </p:nvSpPr>
        <p:spPr bwMode="auto">
          <a:xfrm>
            <a:off x="5897846" y="4423875"/>
            <a:ext cx="360363" cy="268288"/>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69" name="Rectangle 31"/>
          <p:cNvSpPr>
            <a:spLocks noChangeArrowheads="1"/>
          </p:cNvSpPr>
          <p:nvPr/>
        </p:nvSpPr>
        <p:spPr bwMode="auto">
          <a:xfrm>
            <a:off x="5897846" y="4693750"/>
            <a:ext cx="360363" cy="268288"/>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FF3300"/>
              </a:solidFill>
              <a:latin typeface="Andy" pitchFamily="66" charset="0"/>
            </a:endParaRPr>
          </a:p>
        </p:txBody>
      </p:sp>
      <p:sp>
        <p:nvSpPr>
          <p:cNvPr id="70" name="Rectangle 32"/>
          <p:cNvSpPr>
            <a:spLocks noChangeArrowheads="1"/>
          </p:cNvSpPr>
          <p:nvPr/>
        </p:nvSpPr>
        <p:spPr bwMode="auto">
          <a:xfrm>
            <a:off x="5897846" y="4963625"/>
            <a:ext cx="360363" cy="268288"/>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71" name="Rectangle 33"/>
          <p:cNvSpPr>
            <a:spLocks noChangeArrowheads="1"/>
          </p:cNvSpPr>
          <p:nvPr/>
        </p:nvSpPr>
        <p:spPr bwMode="auto">
          <a:xfrm>
            <a:off x="6437596" y="4422289"/>
            <a:ext cx="360363"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72" name="Rectangle 34"/>
          <p:cNvSpPr>
            <a:spLocks noChangeArrowheads="1"/>
          </p:cNvSpPr>
          <p:nvPr/>
        </p:nvSpPr>
        <p:spPr bwMode="auto">
          <a:xfrm>
            <a:off x="6437596" y="4692164"/>
            <a:ext cx="360363" cy="268287"/>
          </a:xfrm>
          <a:prstGeom prst="rect">
            <a:avLst/>
          </a:prstGeom>
          <a:solidFill>
            <a:schemeClr val="bg1"/>
          </a:solidFill>
          <a:ln w="9525" algn="ctr">
            <a:solidFill>
              <a:schemeClr val="bg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000000"/>
              </a:solidFill>
              <a:latin typeface="Andy" pitchFamily="66" charset="0"/>
            </a:endParaRPr>
          </a:p>
        </p:txBody>
      </p:sp>
      <p:sp>
        <p:nvSpPr>
          <p:cNvPr id="73" name="Rectangle 35"/>
          <p:cNvSpPr>
            <a:spLocks noChangeArrowheads="1"/>
          </p:cNvSpPr>
          <p:nvPr/>
        </p:nvSpPr>
        <p:spPr bwMode="auto">
          <a:xfrm>
            <a:off x="6437596" y="4962039"/>
            <a:ext cx="360363"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74" name="Rectangle 36"/>
          <p:cNvSpPr>
            <a:spLocks noChangeArrowheads="1"/>
          </p:cNvSpPr>
          <p:nvPr/>
        </p:nvSpPr>
        <p:spPr bwMode="auto">
          <a:xfrm>
            <a:off x="6978933" y="4422289"/>
            <a:ext cx="360362"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75" name="Rectangle 37"/>
          <p:cNvSpPr>
            <a:spLocks noChangeArrowheads="1"/>
          </p:cNvSpPr>
          <p:nvPr/>
        </p:nvSpPr>
        <p:spPr bwMode="auto">
          <a:xfrm>
            <a:off x="6978933" y="4692164"/>
            <a:ext cx="360362" cy="268287"/>
          </a:xfrm>
          <a:prstGeom prst="rect">
            <a:avLst/>
          </a:prstGeom>
          <a:solidFill>
            <a:schemeClr val="tx2"/>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000000"/>
              </a:solidFill>
              <a:latin typeface="Andy" pitchFamily="66" charset="0"/>
            </a:endParaRPr>
          </a:p>
        </p:txBody>
      </p:sp>
      <p:sp>
        <p:nvSpPr>
          <p:cNvPr id="76" name="Rectangle 38"/>
          <p:cNvSpPr>
            <a:spLocks noChangeArrowheads="1"/>
          </p:cNvSpPr>
          <p:nvPr/>
        </p:nvSpPr>
        <p:spPr bwMode="auto">
          <a:xfrm>
            <a:off x="6978933" y="4962039"/>
            <a:ext cx="360362"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77" name="Rectangle 39"/>
          <p:cNvSpPr>
            <a:spLocks noChangeArrowheads="1"/>
          </p:cNvSpPr>
          <p:nvPr/>
        </p:nvSpPr>
        <p:spPr bwMode="auto">
          <a:xfrm>
            <a:off x="8328308" y="4422289"/>
            <a:ext cx="360362"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78" name="Rectangle 40"/>
          <p:cNvSpPr>
            <a:spLocks noChangeArrowheads="1"/>
          </p:cNvSpPr>
          <p:nvPr/>
        </p:nvSpPr>
        <p:spPr bwMode="auto">
          <a:xfrm>
            <a:off x="8328308" y="4692164"/>
            <a:ext cx="360362"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FF3300"/>
              </a:solidFill>
              <a:latin typeface="Andy" pitchFamily="66" charset="0"/>
            </a:endParaRPr>
          </a:p>
        </p:txBody>
      </p:sp>
      <p:sp>
        <p:nvSpPr>
          <p:cNvPr id="79" name="Rectangle 41"/>
          <p:cNvSpPr>
            <a:spLocks noChangeArrowheads="1"/>
          </p:cNvSpPr>
          <p:nvPr/>
        </p:nvSpPr>
        <p:spPr bwMode="auto">
          <a:xfrm>
            <a:off x="8328308" y="4962039"/>
            <a:ext cx="360362"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80" name="Rectangle 42"/>
          <p:cNvSpPr>
            <a:spLocks noChangeArrowheads="1"/>
          </p:cNvSpPr>
          <p:nvPr/>
        </p:nvSpPr>
        <p:spPr bwMode="auto">
          <a:xfrm>
            <a:off x="9498296" y="4422289"/>
            <a:ext cx="360363"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81" name="Rectangle 43"/>
          <p:cNvSpPr>
            <a:spLocks noChangeArrowheads="1"/>
          </p:cNvSpPr>
          <p:nvPr/>
        </p:nvSpPr>
        <p:spPr bwMode="auto">
          <a:xfrm>
            <a:off x="9498296" y="4692164"/>
            <a:ext cx="360363" cy="268287"/>
          </a:xfrm>
          <a:prstGeom prst="rect">
            <a:avLst/>
          </a:prstGeom>
          <a:solidFill>
            <a:schemeClr val="tx2"/>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b="1">
              <a:solidFill>
                <a:srgbClr val="000000"/>
              </a:solidFill>
              <a:latin typeface="Andy" pitchFamily="66" charset="0"/>
            </a:endParaRPr>
          </a:p>
        </p:txBody>
      </p:sp>
      <p:sp>
        <p:nvSpPr>
          <p:cNvPr id="82" name="Rectangle 44"/>
          <p:cNvSpPr>
            <a:spLocks noChangeArrowheads="1"/>
          </p:cNvSpPr>
          <p:nvPr/>
        </p:nvSpPr>
        <p:spPr bwMode="auto">
          <a:xfrm>
            <a:off x="9498296" y="4962039"/>
            <a:ext cx="360363" cy="268287"/>
          </a:xfrm>
          <a:prstGeom prst="rect">
            <a:avLst/>
          </a:prstGeom>
          <a:solidFill>
            <a:srgbClr val="00CCFF"/>
          </a:solidFill>
          <a:ln w="9525" algn="ctr">
            <a:solidFill>
              <a:srgbClr val="00CCFF"/>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pic>
        <p:nvPicPr>
          <p:cNvPr id="83" name="Picture 45" descr="suecia"/>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68858" y="5549414"/>
            <a:ext cx="628650" cy="420687"/>
          </a:xfrm>
          <a:prstGeom prst="rect">
            <a:avLst/>
          </a:prstGeom>
          <a:noFill/>
          <a:extLst>
            <a:ext uri="{909E8E84-426E-40DD-AFC4-6F175D3DCCD1}">
              <a14:hiddenFill xmlns:a14="http://schemas.microsoft.com/office/drawing/2010/main" xmlns="">
                <a:solidFill>
                  <a:srgbClr val="FFFFFF"/>
                </a:solidFill>
              </a14:hiddenFill>
            </a:ext>
          </a:extLst>
        </p:spPr>
      </p:pic>
      <p:pic>
        <p:nvPicPr>
          <p:cNvPr id="84" name="Picture 46" descr="finlandia"/>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457984" y="5549414"/>
            <a:ext cx="630237" cy="422275"/>
          </a:xfrm>
          <a:prstGeom prst="rect">
            <a:avLst/>
          </a:prstGeom>
          <a:noFill/>
          <a:extLst>
            <a:ext uri="{909E8E84-426E-40DD-AFC4-6F175D3DCCD1}">
              <a14:hiddenFill xmlns:a14="http://schemas.microsoft.com/office/drawing/2010/main" xmlns="">
                <a:solidFill>
                  <a:srgbClr val="FFFFFF"/>
                </a:solidFill>
              </a14:hiddenFill>
            </a:ext>
          </a:extLst>
        </p:spPr>
      </p:pic>
      <p:pic>
        <p:nvPicPr>
          <p:cNvPr id="85" name="Picture 47" descr="estonia"/>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240996" y="5501789"/>
            <a:ext cx="627063" cy="420687"/>
          </a:xfrm>
          <a:prstGeom prst="rect">
            <a:avLst/>
          </a:prstGeom>
          <a:noFill/>
          <a:extLst>
            <a:ext uri="{909E8E84-426E-40DD-AFC4-6F175D3DCCD1}">
              <a14:hiddenFill xmlns:a14="http://schemas.microsoft.com/office/drawing/2010/main" xmlns="">
                <a:solidFill>
                  <a:srgbClr val="FFFFFF"/>
                </a:solidFill>
              </a14:hiddenFill>
            </a:ext>
          </a:extLst>
        </p:spPr>
      </p:pic>
      <p:pic>
        <p:nvPicPr>
          <p:cNvPr id="86" name="Picture 48" descr="polonia"/>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9407809" y="5501789"/>
            <a:ext cx="630237" cy="422275"/>
          </a:xfrm>
          <a:prstGeom prst="rect">
            <a:avLst/>
          </a:prstGeom>
          <a:noFill/>
          <a:extLst>
            <a:ext uri="{909E8E84-426E-40DD-AFC4-6F175D3DCCD1}">
              <a14:hiddenFill xmlns:a14="http://schemas.microsoft.com/office/drawing/2010/main" xmlns="">
                <a:solidFill>
                  <a:srgbClr val="FFFFFF"/>
                </a:solidFill>
              </a14:hiddenFill>
            </a:ext>
          </a:extLst>
        </p:spPr>
      </p:pic>
      <p:pic>
        <p:nvPicPr>
          <p:cNvPr id="87" name="Picture 49" descr="alemania"/>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6258209" y="5484325"/>
            <a:ext cx="720725" cy="484188"/>
          </a:xfrm>
          <a:prstGeom prst="rect">
            <a:avLst/>
          </a:prstGeom>
          <a:noFill/>
          <a:extLst>
            <a:ext uri="{909E8E84-426E-40DD-AFC4-6F175D3DCCD1}">
              <a14:hiddenFill xmlns:a14="http://schemas.microsoft.com/office/drawing/2010/main" xmlns="">
                <a:solidFill>
                  <a:srgbClr val="FFFFFF"/>
                </a:solidFill>
              </a14:hiddenFill>
            </a:ext>
          </a:extLst>
        </p:spPr>
      </p:pic>
      <p:sp>
        <p:nvSpPr>
          <p:cNvPr id="88" name="Oval 50"/>
          <p:cNvSpPr>
            <a:spLocks noChangeArrowheads="1"/>
          </p:cNvSpPr>
          <p:nvPr/>
        </p:nvSpPr>
        <p:spPr bwMode="auto">
          <a:xfrm>
            <a:off x="2826688" y="4251083"/>
            <a:ext cx="1126748" cy="1056019"/>
          </a:xfrm>
          <a:prstGeom prst="ellipse">
            <a:avLst/>
          </a:prstGeom>
          <a:noFill/>
          <a:ln w="38100" algn="ctr">
            <a:solidFill>
              <a:srgbClr val="008000"/>
            </a:solidFill>
            <a:round/>
            <a:headEnd/>
            <a:tailEnd/>
          </a:ln>
          <a:effectLst/>
          <a:extLst>
            <a:ext uri="{909E8E84-426E-40DD-AFC4-6F175D3DCCD1}">
              <a14:hiddenFill xmlns:a14="http://schemas.microsoft.com/office/drawing/2010/main" xmlns="">
                <a:solidFill>
                  <a:schemeClr val="folHlink"/>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89" name="Text Box 53"/>
          <p:cNvSpPr txBox="1">
            <a:spLocks noChangeArrowheads="1"/>
          </p:cNvSpPr>
          <p:nvPr/>
        </p:nvSpPr>
        <p:spPr bwMode="auto">
          <a:xfrm>
            <a:off x="523381" y="6091961"/>
            <a:ext cx="11108725"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Aft>
                <a:spcPct val="0"/>
              </a:spcAft>
            </a:pPr>
            <a:r>
              <a:rPr lang="es-ES" altLang="es-ES" sz="1600" b="1" dirty="0">
                <a:solidFill>
                  <a:srgbClr val="FFFFFF"/>
                </a:solidFill>
                <a:latin typeface="Arial" panose="020B0604020202020204" pitchFamily="34" charset="0"/>
              </a:rPr>
              <a:t>EL CÓDIGO QUE IDENTIFICA EL PAÍS ESTÁ EN LA PATA </a:t>
            </a:r>
            <a:r>
              <a:rPr lang="es-ES" altLang="es-ES" sz="1600" b="1" dirty="0" smtClean="0">
                <a:solidFill>
                  <a:srgbClr val="FFFFFF"/>
                </a:solidFill>
                <a:latin typeface="Arial" panose="020B0604020202020204" pitchFamily="34" charset="0"/>
              </a:rPr>
              <a:t>IZQUIERDA. EL CÓDIGO DE LA PATA DERECHA </a:t>
            </a:r>
          </a:p>
          <a:p>
            <a:pPr algn="ctr" fontAlgn="base">
              <a:spcAft>
                <a:spcPct val="0"/>
              </a:spcAft>
            </a:pPr>
            <a:r>
              <a:rPr lang="es-ES" altLang="es-ES" sz="1600" b="1" dirty="0" smtClean="0">
                <a:solidFill>
                  <a:srgbClr val="FFFFFF"/>
                </a:solidFill>
                <a:latin typeface="Arial" panose="020B0604020202020204" pitchFamily="34" charset="0"/>
              </a:rPr>
              <a:t>ES DIFERENTE EN CADA INDIVIDUO. NO HAY DOS GRULLAS ANILLADAS DE LA MISMA MANERA.</a:t>
            </a:r>
            <a:endParaRPr lang="es-ES" altLang="es-ES" sz="1600" b="1" dirty="0">
              <a:solidFill>
                <a:srgbClr val="FFFFFF"/>
              </a:solidFill>
              <a:latin typeface="Arial" panose="020B0604020202020204" pitchFamily="34" charset="0"/>
            </a:endParaRPr>
          </a:p>
        </p:txBody>
      </p:sp>
      <p:pic>
        <p:nvPicPr>
          <p:cNvPr id="90" name="Picture 10" descr="SuperStock_1566-0160177"/>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874977" y="958112"/>
            <a:ext cx="4394595" cy="2862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1" name="Oval 51"/>
          <p:cNvSpPr>
            <a:spLocks noChangeArrowheads="1"/>
          </p:cNvSpPr>
          <p:nvPr/>
        </p:nvSpPr>
        <p:spPr bwMode="auto">
          <a:xfrm>
            <a:off x="3996582" y="1218925"/>
            <a:ext cx="2122744" cy="1883973"/>
          </a:xfrm>
          <a:prstGeom prst="ellipse">
            <a:avLst/>
          </a:prstGeom>
          <a:noFill/>
          <a:ln w="38100" algn="ctr">
            <a:solidFill>
              <a:srgbClr val="008000"/>
            </a:solidFill>
            <a:round/>
            <a:headEnd/>
            <a:tailEnd/>
          </a:ln>
          <a:effectLst/>
          <a:extLst>
            <a:ext uri="{909E8E84-426E-40DD-AFC4-6F175D3DCCD1}">
              <a14:hiddenFill xmlns:a14="http://schemas.microsoft.com/office/drawing/2010/main" xmlns="">
                <a:solidFill>
                  <a:schemeClr val="folHlink"/>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
        <p:nvSpPr>
          <p:cNvPr id="92" name="Line 52"/>
          <p:cNvSpPr>
            <a:spLocks noChangeShapeType="1"/>
          </p:cNvSpPr>
          <p:nvPr/>
        </p:nvSpPr>
        <p:spPr bwMode="auto">
          <a:xfrm flipV="1">
            <a:off x="3634445" y="2900845"/>
            <a:ext cx="885589" cy="1416368"/>
          </a:xfrm>
          <a:prstGeom prst="line">
            <a:avLst/>
          </a:prstGeom>
          <a:noFill/>
          <a:ln w="38100">
            <a:solidFill>
              <a:srgbClr val="0066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z="2400">
              <a:solidFill>
                <a:srgbClr val="000000"/>
              </a:solidFill>
            </a:endParaRPr>
          </a:p>
        </p:txBody>
      </p:sp>
    </p:spTree>
    <p:extLst>
      <p:ext uri="{BB962C8B-B14F-4D97-AF65-F5344CB8AC3E}">
        <p14:creationId xmlns:p14="http://schemas.microsoft.com/office/powerpoint/2010/main" xmlns="" val="285477868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0000"/>
                <a:satMod val="300000"/>
                <a:alpha val="1000"/>
              </a:schemeClr>
            </a:gs>
            <a:gs pos="100000">
              <a:schemeClr val="bg2">
                <a:shade val="30000"/>
                <a:satMod val="200000"/>
              </a:schemeClr>
            </a:gs>
          </a:gsLst>
          <a:lin ang="2700000" scaled="1"/>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443036" y="362184"/>
            <a:ext cx="9244014" cy="6137941"/>
          </a:xfrm>
          <a:prstGeom prst="rect">
            <a:avLst/>
          </a:prstGeom>
        </p:spPr>
      </p:pic>
      <p:sp>
        <p:nvSpPr>
          <p:cNvPr id="3" name="Rectángulo 2"/>
          <p:cNvSpPr/>
          <p:nvPr/>
        </p:nvSpPr>
        <p:spPr>
          <a:xfrm>
            <a:off x="1638842" y="6042222"/>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a:ln>
                  <a:noFill/>
                </a:ln>
                <a:solidFill>
                  <a:schemeClr val="tx1">
                    <a:lumMod val="85000"/>
                  </a:schemeClr>
                </a:solidFill>
                <a:effectLst/>
                <a:uLnTx/>
                <a:uFillTx/>
                <a:latin typeface="Calibri" panose="020F0502020204030204"/>
              </a:rPr>
              <a:t>Atanasio Fernández</a:t>
            </a:r>
            <a:endParaRPr kumimoji="0" lang="es-ES" sz="1000" b="0" i="0" u="none" strike="noStrike" kern="0" cap="none" spc="0" normalizeH="0" baseline="0" noProof="0" dirty="0">
              <a:ln>
                <a:noFill/>
              </a:ln>
              <a:solidFill>
                <a:schemeClr val="tx1">
                  <a:lumMod val="85000"/>
                </a:schemeClr>
              </a:solidFill>
              <a:effectLst/>
              <a:uLnTx/>
              <a:uFillTx/>
            </a:endParaRPr>
          </a:p>
        </p:txBody>
      </p:sp>
    </p:spTree>
    <p:extLst>
      <p:ext uri="{BB962C8B-B14F-4D97-AF65-F5344CB8AC3E}">
        <p14:creationId xmlns:p14="http://schemas.microsoft.com/office/powerpoint/2010/main" xmlns="" val="602747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0000"/>
                <a:satMod val="300000"/>
                <a:alpha val="1000"/>
              </a:schemeClr>
            </a:gs>
            <a:gs pos="100000">
              <a:schemeClr val="bg2">
                <a:shade val="30000"/>
                <a:satMod val="200000"/>
              </a:schemeClr>
            </a:gs>
          </a:gsLst>
          <a:lin ang="2700000" scaled="1"/>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522816" y="365917"/>
            <a:ext cx="9121800" cy="6066353"/>
          </a:xfrm>
          <a:prstGeom prst="rect">
            <a:avLst/>
          </a:prstGeom>
        </p:spPr>
      </p:pic>
    </p:spTree>
    <p:extLst>
      <p:ext uri="{BB962C8B-B14F-4D97-AF65-F5344CB8AC3E}">
        <p14:creationId xmlns:p14="http://schemas.microsoft.com/office/powerpoint/2010/main" xmlns="" val="195648524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0000"/>
                <a:satMod val="300000"/>
                <a:alpha val="1000"/>
              </a:schemeClr>
            </a:gs>
            <a:gs pos="100000">
              <a:schemeClr val="bg2">
                <a:shade val="30000"/>
                <a:satMod val="200000"/>
              </a:schemeClr>
            </a:gs>
          </a:gsLst>
          <a:lin ang="2700000" scaled="1"/>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28766" y="381100"/>
            <a:ext cx="9201150" cy="6109563"/>
          </a:xfrm>
          <a:prstGeom prst="rect">
            <a:avLst/>
          </a:prstGeom>
        </p:spPr>
      </p:pic>
      <p:sp>
        <p:nvSpPr>
          <p:cNvPr id="3" name="Rectángulo 2"/>
          <p:cNvSpPr/>
          <p:nvPr/>
        </p:nvSpPr>
        <p:spPr>
          <a:xfrm>
            <a:off x="1764372" y="6063283"/>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solidFill>
                  <a:prstClr val="black"/>
                </a:solidFill>
                <a:effectLst/>
                <a:uLnTx/>
                <a:uFillTx/>
                <a:latin typeface="Calibri" panose="020F0502020204030204"/>
              </a:rPr>
              <a:t>Atanasio Fernández</a:t>
            </a:r>
            <a:endParaRPr kumimoji="0" lang="es-ES" sz="10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xmlns="" val="129820120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80000"/>
                <a:satMod val="300000"/>
                <a:alpha val="1000"/>
              </a:schemeClr>
            </a:gs>
            <a:gs pos="100000">
              <a:schemeClr val="bg2">
                <a:shade val="30000"/>
                <a:satMod val="200000"/>
              </a:schemeClr>
            </a:gs>
          </a:gsLst>
          <a:lin ang="27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614487" y="373229"/>
            <a:ext cx="9177337" cy="6094566"/>
          </a:xfrm>
          <a:prstGeom prst="rect">
            <a:avLst/>
          </a:prstGeom>
        </p:spPr>
      </p:pic>
      <p:sp>
        <p:nvSpPr>
          <p:cNvPr id="3" name="Rectángulo 2"/>
          <p:cNvSpPr/>
          <p:nvPr/>
        </p:nvSpPr>
        <p:spPr>
          <a:xfrm>
            <a:off x="1614487" y="6057913"/>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solidFill>
                  <a:prstClr val="black"/>
                </a:solidFill>
                <a:effectLst/>
                <a:uLnTx/>
                <a:uFillTx/>
                <a:latin typeface="Calibri" panose="020F0502020204030204"/>
              </a:rPr>
              <a:t>Atanasio Fernández</a:t>
            </a:r>
            <a:endParaRPr kumimoji="0" lang="es-ES" sz="100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xmlns="" val="145595496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0000"/>
                <a:satMod val="300000"/>
              </a:schemeClr>
            </a:gs>
            <a:gs pos="100000">
              <a:schemeClr val="bg2">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4393" name="Text Box 9"/>
          <p:cNvSpPr txBox="1">
            <a:spLocks noChangeArrowheads="1"/>
          </p:cNvSpPr>
          <p:nvPr/>
        </p:nvSpPr>
        <p:spPr bwMode="auto">
          <a:xfrm>
            <a:off x="6903243" y="3891210"/>
            <a:ext cx="2945117"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r>
              <a:rPr lang="es-ES" altLang="es-ES" b="1" dirty="0">
                <a:solidFill>
                  <a:srgbClr val="C00000"/>
                </a:solidFill>
                <a:latin typeface="Arial" panose="020B0604020202020204" pitchFamily="34" charset="0"/>
                <a:cs typeface="Arial" panose="020B0604020202020204" pitchFamily="34" charset="0"/>
              </a:rPr>
              <a:t>NAVALVILLAR DE PELA</a:t>
            </a:r>
          </a:p>
        </p:txBody>
      </p:sp>
      <p:sp>
        <p:nvSpPr>
          <p:cNvPr id="144394" name="Text Box 10"/>
          <p:cNvSpPr txBox="1">
            <a:spLocks noChangeArrowheads="1"/>
          </p:cNvSpPr>
          <p:nvPr/>
        </p:nvSpPr>
        <p:spPr bwMode="auto">
          <a:xfrm>
            <a:off x="6815137" y="4430884"/>
            <a:ext cx="3910013"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r>
              <a:rPr lang="es-ES" altLang="es-ES" b="1" dirty="0">
                <a:solidFill>
                  <a:srgbClr val="C00000"/>
                </a:solidFill>
                <a:latin typeface="Arial" panose="020B0604020202020204" pitchFamily="34" charset="0"/>
                <a:cs typeface="Arial" panose="020B0604020202020204" pitchFamily="34" charset="0"/>
              </a:rPr>
              <a:t>CASTUERA-CABEZA DEL BUEY</a:t>
            </a:r>
          </a:p>
        </p:txBody>
      </p:sp>
      <p:pic>
        <p:nvPicPr>
          <p:cNvPr id="2" name="Imagen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421159" y="1184074"/>
            <a:ext cx="3980688" cy="5299969"/>
          </a:xfrm>
          <a:prstGeom prst="rect">
            <a:avLst/>
          </a:prstGeom>
          <a:ln>
            <a:noFill/>
          </a:ln>
        </p:spPr>
      </p:pic>
      <p:sp>
        <p:nvSpPr>
          <p:cNvPr id="144395" name="Line 11"/>
          <p:cNvSpPr>
            <a:spLocks noChangeShapeType="1"/>
          </p:cNvSpPr>
          <p:nvPr/>
        </p:nvSpPr>
        <p:spPr bwMode="auto">
          <a:xfrm flipH="1">
            <a:off x="5344924" y="4102060"/>
            <a:ext cx="1346004" cy="136099"/>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b="1">
              <a:solidFill>
                <a:srgbClr val="FF3300"/>
              </a:solidFill>
            </a:endParaRPr>
          </a:p>
        </p:txBody>
      </p:sp>
      <p:sp>
        <p:nvSpPr>
          <p:cNvPr id="144396" name="Line 12"/>
          <p:cNvSpPr>
            <a:spLocks noChangeShapeType="1"/>
          </p:cNvSpPr>
          <p:nvPr/>
        </p:nvSpPr>
        <p:spPr bwMode="auto">
          <a:xfrm flipH="1">
            <a:off x="5528298" y="4654966"/>
            <a:ext cx="1286839" cy="118211"/>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b="1">
              <a:solidFill>
                <a:srgbClr val="FF3300"/>
              </a:solidFill>
            </a:endParaRPr>
          </a:p>
        </p:txBody>
      </p:sp>
      <p:sp>
        <p:nvSpPr>
          <p:cNvPr id="10" name="Line 22"/>
          <p:cNvSpPr>
            <a:spLocks noChangeShapeType="1"/>
          </p:cNvSpPr>
          <p:nvPr/>
        </p:nvSpPr>
        <p:spPr bwMode="auto">
          <a:xfrm flipH="1" flipV="1">
            <a:off x="4657725" y="5386386"/>
            <a:ext cx="2262187" cy="464187"/>
          </a:xfrm>
          <a:prstGeom prst="line">
            <a:avLst/>
          </a:prstGeom>
          <a:noFill/>
          <a:ln w="76200">
            <a:solidFill>
              <a:srgbClr val="00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s-ES" sz="2400" b="1" kern="0" smtClean="0">
              <a:solidFill>
                <a:srgbClr val="FF3300"/>
              </a:solidFill>
              <a:latin typeface="Arial"/>
            </a:endParaRPr>
          </a:p>
        </p:txBody>
      </p:sp>
      <p:sp>
        <p:nvSpPr>
          <p:cNvPr id="3" name="Rectángulo 2"/>
          <p:cNvSpPr/>
          <p:nvPr/>
        </p:nvSpPr>
        <p:spPr>
          <a:xfrm>
            <a:off x="6919911" y="5495504"/>
            <a:ext cx="3067052" cy="646331"/>
          </a:xfrm>
          <a:prstGeom prst="rect">
            <a:avLst/>
          </a:prstGeom>
        </p:spPr>
        <p:txBody>
          <a:bodyPr wrap="square">
            <a:spAutoFit/>
          </a:bodyPr>
          <a:lstStyle/>
          <a:p>
            <a:pPr lvl="0" fontAlgn="base">
              <a:spcAft>
                <a:spcPct val="0"/>
              </a:spcAft>
            </a:pPr>
            <a:r>
              <a:rPr lang="es-ES" altLang="es-ES" b="1" dirty="0">
                <a:solidFill>
                  <a:schemeClr val="accent3">
                    <a:lumMod val="50000"/>
                  </a:schemeClr>
                </a:solidFill>
                <a:latin typeface="Arial"/>
              </a:rPr>
              <a:t>EMBALSE DE ARROYO</a:t>
            </a:r>
          </a:p>
          <a:p>
            <a:pPr lvl="0" fontAlgn="base">
              <a:spcAft>
                <a:spcPct val="0"/>
              </a:spcAft>
            </a:pPr>
            <a:r>
              <a:rPr lang="es-ES" altLang="es-ES" b="1" dirty="0">
                <a:solidFill>
                  <a:schemeClr val="accent3">
                    <a:lumMod val="50000"/>
                  </a:schemeClr>
                </a:solidFill>
                <a:latin typeface="Arial"/>
              </a:rPr>
              <a:t> CONEJO (LLERENA)</a:t>
            </a:r>
          </a:p>
        </p:txBody>
      </p:sp>
      <p:sp>
        <p:nvSpPr>
          <p:cNvPr id="12" name="Line 19"/>
          <p:cNvSpPr>
            <a:spLocks noChangeShapeType="1"/>
          </p:cNvSpPr>
          <p:nvPr/>
        </p:nvSpPr>
        <p:spPr bwMode="auto">
          <a:xfrm flipH="1" flipV="1">
            <a:off x="4727339" y="3320335"/>
            <a:ext cx="1963588" cy="103865"/>
          </a:xfrm>
          <a:prstGeom prst="line">
            <a:avLst/>
          </a:prstGeom>
          <a:noFill/>
          <a:ln w="76200">
            <a:solidFill>
              <a:srgbClr val="00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s-ES" sz="2400" b="1" kern="0" smtClean="0">
              <a:solidFill>
                <a:srgbClr val="FF3300"/>
              </a:solidFill>
              <a:latin typeface="Arial"/>
            </a:endParaRPr>
          </a:p>
        </p:txBody>
      </p:sp>
      <p:sp>
        <p:nvSpPr>
          <p:cNvPr id="4" name="Rectángulo 3"/>
          <p:cNvSpPr/>
          <p:nvPr/>
        </p:nvSpPr>
        <p:spPr>
          <a:xfrm>
            <a:off x="6919912" y="3089704"/>
            <a:ext cx="1938338" cy="646331"/>
          </a:xfrm>
          <a:prstGeom prst="rect">
            <a:avLst/>
          </a:prstGeom>
        </p:spPr>
        <p:txBody>
          <a:bodyPr wrap="square">
            <a:spAutoFit/>
          </a:bodyPr>
          <a:lstStyle/>
          <a:p>
            <a:pPr lvl="0" fontAlgn="base">
              <a:spcAft>
                <a:spcPct val="0"/>
              </a:spcAft>
            </a:pPr>
            <a:r>
              <a:rPr lang="es-ES" altLang="es-ES" b="1" dirty="0">
                <a:solidFill>
                  <a:srgbClr val="006600"/>
                </a:solidFill>
                <a:latin typeface="Arial"/>
              </a:rPr>
              <a:t>EMBALSE DE </a:t>
            </a:r>
          </a:p>
          <a:p>
            <a:pPr lvl="0" fontAlgn="base">
              <a:spcAft>
                <a:spcPct val="0"/>
              </a:spcAft>
            </a:pPr>
            <a:r>
              <a:rPr lang="es-ES" altLang="es-ES" b="1" dirty="0">
                <a:solidFill>
                  <a:srgbClr val="006600"/>
                </a:solidFill>
                <a:latin typeface="Arial"/>
              </a:rPr>
              <a:t>TALAVÁN</a:t>
            </a:r>
          </a:p>
        </p:txBody>
      </p:sp>
      <p:sp>
        <p:nvSpPr>
          <p:cNvPr id="14" name="Line 16"/>
          <p:cNvSpPr>
            <a:spLocks noChangeShapeType="1"/>
          </p:cNvSpPr>
          <p:nvPr/>
        </p:nvSpPr>
        <p:spPr bwMode="auto">
          <a:xfrm flipH="1" flipV="1">
            <a:off x="4429124" y="2316064"/>
            <a:ext cx="2261803" cy="112811"/>
          </a:xfrm>
          <a:prstGeom prst="line">
            <a:avLst/>
          </a:prstGeom>
          <a:noFill/>
          <a:ln w="76200">
            <a:solidFill>
              <a:srgbClr val="00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lang="es-ES" sz="2400" b="1" kern="0" smtClean="0">
              <a:solidFill>
                <a:srgbClr val="FF3300"/>
              </a:solidFill>
              <a:latin typeface="Arial"/>
            </a:endParaRPr>
          </a:p>
        </p:txBody>
      </p:sp>
      <p:sp>
        <p:nvSpPr>
          <p:cNvPr id="5" name="Rectángulo 4"/>
          <p:cNvSpPr/>
          <p:nvPr/>
        </p:nvSpPr>
        <p:spPr>
          <a:xfrm>
            <a:off x="6919911" y="2111056"/>
            <a:ext cx="5993117" cy="646331"/>
          </a:xfrm>
          <a:prstGeom prst="rect">
            <a:avLst/>
          </a:prstGeom>
        </p:spPr>
        <p:txBody>
          <a:bodyPr wrap="square">
            <a:spAutoFit/>
          </a:bodyPr>
          <a:lstStyle/>
          <a:p>
            <a:pPr lvl="0" fontAlgn="base">
              <a:spcAft>
                <a:spcPct val="0"/>
              </a:spcAft>
            </a:pPr>
            <a:r>
              <a:rPr lang="es-ES" altLang="es-ES" b="1" dirty="0">
                <a:solidFill>
                  <a:schemeClr val="accent3">
                    <a:lumMod val="50000"/>
                  </a:schemeClr>
                </a:solidFill>
                <a:latin typeface="Arial"/>
              </a:rPr>
              <a:t>EMBALSE DE GABRIEL Y GALÁN </a:t>
            </a:r>
            <a:endParaRPr lang="es-ES" altLang="es-ES" b="1" dirty="0" smtClean="0">
              <a:solidFill>
                <a:schemeClr val="accent3">
                  <a:lumMod val="50000"/>
                </a:schemeClr>
              </a:solidFill>
              <a:latin typeface="Arial"/>
            </a:endParaRPr>
          </a:p>
          <a:p>
            <a:pPr lvl="0" fontAlgn="base">
              <a:spcAft>
                <a:spcPct val="0"/>
              </a:spcAft>
            </a:pPr>
            <a:r>
              <a:rPr lang="es-ES" altLang="es-ES" b="1" dirty="0" smtClean="0">
                <a:solidFill>
                  <a:schemeClr val="accent3">
                    <a:lumMod val="50000"/>
                  </a:schemeClr>
                </a:solidFill>
                <a:latin typeface="Arial"/>
              </a:rPr>
              <a:t>(</a:t>
            </a:r>
            <a:r>
              <a:rPr lang="es-ES" altLang="es-ES" b="1" dirty="0">
                <a:solidFill>
                  <a:schemeClr val="accent3">
                    <a:lumMod val="50000"/>
                  </a:schemeClr>
                </a:solidFill>
                <a:latin typeface="Arial"/>
              </a:rPr>
              <a:t>ZARZA DE GRANADILLA)</a:t>
            </a:r>
          </a:p>
        </p:txBody>
      </p:sp>
      <p:pic>
        <p:nvPicPr>
          <p:cNvPr id="6" name="Imagen 5"/>
          <p:cNvPicPr>
            <a:picLocks noChangeAspect="1"/>
          </p:cNvPicPr>
          <p:nvPr/>
        </p:nvPicPr>
        <p:blipFill>
          <a:blip r:embed="rId5" cstate="print"/>
          <a:stretch>
            <a:fillRect/>
          </a:stretch>
        </p:blipFill>
        <p:spPr>
          <a:xfrm rot="20882382">
            <a:off x="3864247" y="1561764"/>
            <a:ext cx="2741596" cy="481626"/>
          </a:xfrm>
          <a:prstGeom prst="rect">
            <a:avLst/>
          </a:prstGeom>
        </p:spPr>
      </p:pic>
      <p:sp>
        <p:nvSpPr>
          <p:cNvPr id="7" name="Rectángulo 6"/>
          <p:cNvSpPr/>
          <p:nvPr/>
        </p:nvSpPr>
        <p:spPr>
          <a:xfrm>
            <a:off x="6919912" y="1325081"/>
            <a:ext cx="4524376" cy="646331"/>
          </a:xfrm>
          <a:prstGeom prst="rect">
            <a:avLst/>
          </a:prstGeom>
        </p:spPr>
        <p:txBody>
          <a:bodyPr wrap="square">
            <a:spAutoFit/>
          </a:bodyPr>
          <a:lstStyle/>
          <a:p>
            <a:pPr lvl="0" fontAlgn="base">
              <a:spcAft>
                <a:spcPct val="0"/>
              </a:spcAft>
            </a:pPr>
            <a:r>
              <a:rPr lang="es-ES" altLang="es-ES" b="1" dirty="0">
                <a:solidFill>
                  <a:srgbClr val="006600"/>
                </a:solidFill>
                <a:latin typeface="Arial"/>
              </a:rPr>
              <a:t>EMBALSE DE </a:t>
            </a:r>
            <a:r>
              <a:rPr lang="es-ES" altLang="es-ES" b="1" dirty="0" smtClean="0">
                <a:solidFill>
                  <a:srgbClr val="006600"/>
                </a:solidFill>
                <a:latin typeface="Arial"/>
              </a:rPr>
              <a:t>BORBOLLÓN </a:t>
            </a:r>
            <a:endParaRPr lang="es-ES" altLang="es-ES" b="1" dirty="0">
              <a:solidFill>
                <a:srgbClr val="006600"/>
              </a:solidFill>
              <a:latin typeface="Arial"/>
            </a:endParaRPr>
          </a:p>
          <a:p>
            <a:pPr lvl="0" fontAlgn="base">
              <a:spcAft>
                <a:spcPct val="0"/>
              </a:spcAft>
            </a:pPr>
            <a:r>
              <a:rPr lang="es-ES" altLang="es-ES" b="1" dirty="0">
                <a:solidFill>
                  <a:srgbClr val="006600"/>
                </a:solidFill>
                <a:latin typeface="Arial"/>
              </a:rPr>
              <a:t>(MORALEJA)</a:t>
            </a:r>
          </a:p>
        </p:txBody>
      </p:sp>
      <p:sp>
        <p:nvSpPr>
          <p:cNvPr id="16" name="Text Box 2"/>
          <p:cNvSpPr txBox="1">
            <a:spLocks noChangeArrowheads="1"/>
          </p:cNvSpPr>
          <p:nvPr/>
        </p:nvSpPr>
        <p:spPr bwMode="auto">
          <a:xfrm>
            <a:off x="442429" y="454394"/>
            <a:ext cx="11458575" cy="4001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r>
              <a:rPr lang="es-ES_tradnl" altLang="es-ES" sz="2000" b="1" dirty="0" smtClean="0">
                <a:solidFill>
                  <a:schemeClr val="accent5">
                    <a:lumMod val="50000"/>
                  </a:schemeClr>
                </a:solidFill>
              </a:rPr>
              <a:t>ALGUNAS DE LAS </a:t>
            </a:r>
            <a:r>
              <a:rPr lang="es-ES_tradnl" altLang="es-ES" sz="2000" b="1" dirty="0">
                <a:solidFill>
                  <a:schemeClr val="accent5">
                    <a:lumMod val="50000"/>
                  </a:schemeClr>
                </a:solidFill>
              </a:rPr>
              <a:t>MEJORES ZONAS PARA VER GRULLAS EN </a:t>
            </a:r>
            <a:r>
              <a:rPr lang="es-ES_tradnl" altLang="es-ES" sz="2000" b="1" dirty="0" smtClean="0">
                <a:solidFill>
                  <a:schemeClr val="accent5">
                    <a:lumMod val="50000"/>
                  </a:schemeClr>
                </a:solidFill>
              </a:rPr>
              <a:t>EXTREMADURA</a:t>
            </a:r>
            <a:endParaRPr lang="es-ES" altLang="es-ES" sz="2000" b="1" dirty="0">
              <a:solidFill>
                <a:schemeClr val="accent5">
                  <a:lumMod val="50000"/>
                </a:schemeClr>
              </a:solidFill>
            </a:endParaRPr>
          </a:p>
        </p:txBody>
      </p:sp>
    </p:spTree>
    <p:extLst>
      <p:ext uri="{BB962C8B-B14F-4D97-AF65-F5344CB8AC3E}">
        <p14:creationId xmlns:p14="http://schemas.microsoft.com/office/powerpoint/2010/main" xmlns="" val="381217109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3" cstate="print"/>
          <a:srcRect r="4"/>
          <a:stretch/>
        </p:blipFill>
        <p:spPr>
          <a:xfrm>
            <a:off x="367210" y="980080"/>
            <a:ext cx="7732523" cy="5155014"/>
          </a:xfrm>
          <a:prstGeom prst="rect">
            <a:avLst/>
          </a:prstGeom>
          <a:ln>
            <a:noFill/>
          </a:ln>
          <a:effectLst>
            <a:softEdge rad="112500"/>
          </a:effectLst>
        </p:spPr>
      </p:pic>
      <p:sp>
        <p:nvSpPr>
          <p:cNvPr id="6" name="Rectángulo 5"/>
          <p:cNvSpPr/>
          <p:nvPr/>
        </p:nvSpPr>
        <p:spPr>
          <a:xfrm>
            <a:off x="8099733" y="1979289"/>
            <a:ext cx="3555238" cy="2862322"/>
          </a:xfrm>
          <a:prstGeom prst="rect">
            <a:avLst/>
          </a:prstGeom>
        </p:spPr>
        <p:txBody>
          <a:bodyPr wrap="square">
            <a:spAutoFit/>
          </a:bodyPr>
          <a:lstStyle/>
          <a:p>
            <a:pPr lvl="0"/>
            <a:r>
              <a:rPr lang="es-ES" dirty="0">
                <a:solidFill>
                  <a:schemeClr val="accent5">
                    <a:lumMod val="20000"/>
                    <a:lumOff val="80000"/>
                  </a:schemeClr>
                </a:solidFill>
                <a:latin typeface="Calibri" panose="020F0502020204030204" pitchFamily="34" charset="0"/>
              </a:rPr>
              <a:t>La invernada de la grulla común en Extremadura, en aumento cada año, se ha convertido en uno de los grandes atractivos turísticos de la región.</a:t>
            </a:r>
            <a:br>
              <a:rPr lang="es-ES" dirty="0">
                <a:solidFill>
                  <a:schemeClr val="accent5">
                    <a:lumMod val="20000"/>
                    <a:lumOff val="80000"/>
                  </a:schemeClr>
                </a:solidFill>
                <a:latin typeface="Calibri" panose="020F0502020204030204" pitchFamily="34" charset="0"/>
              </a:rPr>
            </a:br>
            <a:r>
              <a:rPr lang="es-ES" dirty="0">
                <a:solidFill>
                  <a:schemeClr val="accent5">
                    <a:lumMod val="20000"/>
                    <a:lumOff val="80000"/>
                  </a:schemeClr>
                </a:solidFill>
                <a:latin typeface="Calibri" panose="020F0502020204030204" pitchFamily="34" charset="0"/>
              </a:rPr>
              <a:t>Cada vez son más los amantes de la naturaleza que se interesan por observar y fotografiar a esta especie que llega cada año a España como uno de sus lugares de invernada.</a:t>
            </a:r>
          </a:p>
        </p:txBody>
      </p:sp>
    </p:spTree>
    <p:extLst>
      <p:ext uri="{BB962C8B-B14F-4D97-AF65-F5344CB8AC3E}">
        <p14:creationId xmlns:p14="http://schemas.microsoft.com/office/powerpoint/2010/main" xmlns="" val="84549784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accent4">
                <a:lumMod val="20000"/>
                <a:lumOff val="80000"/>
              </a:schemeClr>
            </a:gs>
            <a:gs pos="100000">
              <a:schemeClr val="bg2">
                <a:tint val="100000"/>
                <a:shade val="30000"/>
                <a:satMod val="200000"/>
                <a:alpha val="84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Rectángulo 2"/>
          <p:cNvSpPr/>
          <p:nvPr/>
        </p:nvSpPr>
        <p:spPr>
          <a:xfrm>
            <a:off x="5522259" y="5154637"/>
            <a:ext cx="5668255" cy="369332"/>
          </a:xfrm>
          <a:prstGeom prst="rect">
            <a:avLst/>
          </a:prstGeom>
        </p:spPr>
        <p:txBody>
          <a:bodyPr wrap="square">
            <a:spAutoFit/>
          </a:bodyPr>
          <a:lstStyle/>
          <a:p>
            <a:pPr lvl="0" algn="ctr"/>
            <a:r>
              <a:rPr lang="es-ES" dirty="0">
                <a:solidFill>
                  <a:schemeClr val="accent1">
                    <a:lumMod val="20000"/>
                    <a:lumOff val="80000"/>
                  </a:schemeClr>
                </a:solidFill>
                <a:latin typeface="Calibri" panose="020F0502020204030204"/>
              </a:rPr>
              <a:t>Festival de </a:t>
            </a:r>
            <a:r>
              <a:rPr lang="es-ES" dirty="0" smtClean="0">
                <a:solidFill>
                  <a:schemeClr val="accent1">
                    <a:lumMod val="20000"/>
                    <a:lumOff val="80000"/>
                  </a:schemeClr>
                </a:solidFill>
                <a:latin typeface="Calibri" panose="020F0502020204030204"/>
              </a:rPr>
              <a:t>las </a:t>
            </a:r>
            <a:r>
              <a:rPr lang="es-ES" dirty="0">
                <a:solidFill>
                  <a:schemeClr val="accent1">
                    <a:lumMod val="20000"/>
                    <a:lumOff val="80000"/>
                  </a:schemeClr>
                </a:solidFill>
                <a:latin typeface="Calibri" panose="020F0502020204030204"/>
              </a:rPr>
              <a:t>Grullas de Extremadura.</a:t>
            </a:r>
          </a:p>
        </p:txBody>
      </p:sp>
      <p:pic>
        <p:nvPicPr>
          <p:cNvPr id="2050" name="Picture 2" descr="http://festivaldelasgrullas.gobex.es/viajar/festivaldelasgrullas/mediateca/eventos/logo-grullas.jpg"/>
          <p:cNvPicPr>
            <a:picLocks noChangeAspect="1" noChangeArrowheads="1"/>
          </p:cNvPicPr>
          <p:nvPr/>
        </p:nvPicPr>
        <p:blipFill>
          <a:blip r:embed="rId3" cstate="print"/>
          <a:srcRect/>
          <a:stretch>
            <a:fillRect/>
          </a:stretch>
        </p:blipFill>
        <p:spPr bwMode="auto">
          <a:xfrm>
            <a:off x="2776473" y="4713432"/>
            <a:ext cx="2521670" cy="1621074"/>
          </a:xfrm>
          <a:prstGeom prst="rect">
            <a:avLst/>
          </a:prstGeom>
          <a:noFill/>
        </p:spPr>
      </p:pic>
      <p:pic>
        <p:nvPicPr>
          <p:cNvPr id="2052" name="Picture 4" descr="http://img850.imageshack.us/img850/1240/9dri.jpg"/>
          <p:cNvPicPr>
            <a:picLocks noChangeAspect="1" noChangeArrowheads="1"/>
          </p:cNvPicPr>
          <p:nvPr/>
        </p:nvPicPr>
        <p:blipFill>
          <a:blip r:embed="rId4" cstate="print"/>
          <a:srcRect/>
          <a:stretch>
            <a:fillRect/>
          </a:stretch>
        </p:blipFill>
        <p:spPr bwMode="auto">
          <a:xfrm>
            <a:off x="376518" y="355693"/>
            <a:ext cx="11416553" cy="4244419"/>
          </a:xfrm>
          <a:prstGeom prst="rect">
            <a:avLst/>
          </a:prstGeom>
          <a:noFill/>
        </p:spPr>
      </p:pic>
    </p:spTree>
    <p:extLst>
      <p:ext uri="{BB962C8B-B14F-4D97-AF65-F5344CB8AC3E}">
        <p14:creationId xmlns:p14="http://schemas.microsoft.com/office/powerpoint/2010/main" xmlns="" val="12495978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print">
            <a:extLst>
              <a:ext uri="{28A0092B-C50C-407E-A947-70E740481C1C}">
                <a14:useLocalDpi xmlns:a14="http://schemas.microsoft.com/office/drawing/2010/main" xmlns="" val="0"/>
              </a:ext>
            </a:extLst>
          </a:blip>
          <a:stretch/>
        </p:blipFill>
        <p:spPr>
          <a:xfrm>
            <a:off x="1264025" y="401526"/>
            <a:ext cx="9829022" cy="6099286"/>
          </a:xfrm>
          <a:prstGeom prst="rect">
            <a:avLst/>
          </a:prstGeom>
        </p:spPr>
      </p:pic>
    </p:spTree>
    <p:extLst>
      <p:ext uri="{BB962C8B-B14F-4D97-AF65-F5344CB8AC3E}">
        <p14:creationId xmlns:p14="http://schemas.microsoft.com/office/powerpoint/2010/main" xmlns="" val="25322266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hade val="100000"/>
                <a:satMod val="300000"/>
                <a:alpha val="0"/>
                <a:lumMod val="79000"/>
              </a:schemeClr>
            </a:gs>
            <a:gs pos="100000">
              <a:schemeClr val="bg2">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descr="En vuelo"/>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578769" y="357187"/>
            <a:ext cx="9194007" cy="6129337"/>
          </a:xfrm>
          <a:prstGeom prst="rect">
            <a:avLst/>
          </a:prstGeom>
          <a:noFill/>
          <a:ln>
            <a:noFill/>
          </a:ln>
        </p:spPr>
      </p:pic>
    </p:spTree>
    <p:extLst>
      <p:ext uri="{BB962C8B-B14F-4D97-AF65-F5344CB8AC3E}">
        <p14:creationId xmlns:p14="http://schemas.microsoft.com/office/powerpoint/2010/main" xmlns="" val="33355575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bg2">
                <a:tint val="80000"/>
                <a:shade val="100000"/>
                <a:satMod val="300000"/>
                <a:alpha val="0"/>
              </a:schemeClr>
            </a:gs>
            <a:gs pos="98000">
              <a:schemeClr val="bg2">
                <a:tint val="100000"/>
                <a:shade val="30000"/>
                <a:satMod val="200000"/>
                <a:alpha val="7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descr="En la dehesa"/>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557339" y="385763"/>
            <a:ext cx="9172574" cy="6083132"/>
          </a:xfrm>
          <a:prstGeom prst="rect">
            <a:avLst/>
          </a:prstGeom>
          <a:noFill/>
          <a:ln>
            <a:noFill/>
          </a:ln>
        </p:spPr>
      </p:pic>
    </p:spTree>
    <p:extLst>
      <p:ext uri="{BB962C8B-B14F-4D97-AF65-F5344CB8AC3E}">
        <p14:creationId xmlns:p14="http://schemas.microsoft.com/office/powerpoint/2010/main" xmlns="" val="255689952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1457325" y="380544"/>
            <a:ext cx="9201150" cy="6109562"/>
          </a:xfrm>
          <a:prstGeom prst="rect">
            <a:avLst/>
          </a:prstGeom>
        </p:spPr>
      </p:pic>
    </p:spTree>
    <p:extLst>
      <p:ext uri="{BB962C8B-B14F-4D97-AF65-F5344CB8AC3E}">
        <p14:creationId xmlns:p14="http://schemas.microsoft.com/office/powerpoint/2010/main" xmlns="" val="4068041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42198" y="385288"/>
            <a:ext cx="9171295" cy="6091267"/>
          </a:xfrm>
          <a:prstGeom prst="rect">
            <a:avLst/>
          </a:prstGeom>
        </p:spPr>
      </p:pic>
    </p:spTree>
    <p:extLst>
      <p:ext uri="{BB962C8B-B14F-4D97-AF65-F5344CB8AC3E}">
        <p14:creationId xmlns:p14="http://schemas.microsoft.com/office/powerpoint/2010/main" xmlns="" val="24411316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hade val="100000"/>
                <a:satMod val="300000"/>
                <a:alpha val="0"/>
              </a:schemeClr>
            </a:gs>
            <a:gs pos="98000">
              <a:schemeClr val="bg2">
                <a:tint val="100000"/>
                <a:shade val="30000"/>
                <a:satMod val="200000"/>
                <a:alpha val="7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print">
            <a:extLst>
              <a:ext uri="{28A0092B-C50C-407E-A947-70E740481C1C}">
                <a14:useLocalDpi xmlns:a14="http://schemas.microsoft.com/office/drawing/2010/main" xmlns="" val="0"/>
              </a:ext>
            </a:extLst>
          </a:blip>
          <a:stretch/>
        </p:blipFill>
        <p:spPr>
          <a:xfrm>
            <a:off x="1228724" y="360135"/>
            <a:ext cx="9787275" cy="6126390"/>
          </a:xfrm>
          <a:prstGeom prst="rect">
            <a:avLst/>
          </a:prstGeom>
        </p:spPr>
      </p:pic>
      <p:sp>
        <p:nvSpPr>
          <p:cNvPr id="3" name="Rectángulo 2"/>
          <p:cNvSpPr/>
          <p:nvPr/>
        </p:nvSpPr>
        <p:spPr>
          <a:xfrm>
            <a:off x="1466544" y="6119428"/>
            <a:ext cx="1212191" cy="246221"/>
          </a:xfrm>
          <a:prstGeom prst="rect">
            <a:avLst/>
          </a:prstGeom>
        </p:spPr>
        <p:txBody>
          <a:bodyPr wrap="none">
            <a:spAutoFit/>
          </a:bodyPr>
          <a:lstStyle/>
          <a:p>
            <a:pPr lvl="0"/>
            <a:r>
              <a:rPr lang="es-ES" sz="1000" dirty="0">
                <a:solidFill>
                  <a:srgbClr val="E7E0C7">
                    <a:lumMod val="90000"/>
                  </a:srgbClr>
                </a:solidFill>
                <a:latin typeface="Calibri" panose="020F0502020204030204"/>
              </a:rPr>
              <a:t>Atanasio Fernández</a:t>
            </a:r>
            <a:endParaRPr lang="es-ES" sz="1000" dirty="0">
              <a:solidFill>
                <a:srgbClr val="E7E0C7">
                  <a:lumMod val="90000"/>
                </a:srgbClr>
              </a:solidFill>
              <a:latin typeface="Century Gothic" panose="020B0502020202020204"/>
            </a:endParaRPr>
          </a:p>
        </p:txBody>
      </p:sp>
    </p:spTree>
    <p:extLst>
      <p:ext uri="{BB962C8B-B14F-4D97-AF65-F5344CB8AC3E}">
        <p14:creationId xmlns:p14="http://schemas.microsoft.com/office/powerpoint/2010/main" xmlns="" val="15296716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2" name="Imagen 1" descr="DSC_0057"/>
          <p:cNvPicPr>
            <a:picLocks noGrp="1" noChangeAspect="1"/>
          </p:cNvPicPr>
          <p:nvPr isPhoto="1"/>
        </p:nvPicPr>
        <p:blipFill>
          <a:blip r:embed="rId4" cstate="print">
            <a:lum/>
            <a:extLst>
              <a:ext uri="{28A0092B-C50C-407E-A947-70E740481C1C}">
                <a14:useLocalDpi xmlns:a14="http://schemas.microsoft.com/office/drawing/2010/main" xmlns="" val="0"/>
              </a:ext>
            </a:extLst>
          </a:blip>
          <a:stretch>
            <a:fillRect/>
          </a:stretch>
        </p:blipFill>
        <p:spPr>
          <a:xfrm>
            <a:off x="3624333" y="694794"/>
            <a:ext cx="7380246" cy="4907291"/>
          </a:xfrm>
          <a:prstGeom prst="rect">
            <a:avLst/>
          </a:prstGeom>
          <a:noFill/>
          <a:ln>
            <a:noFill/>
          </a:ln>
        </p:spPr>
      </p:pic>
      <p:sp>
        <p:nvSpPr>
          <p:cNvPr id="7" name="Rectángulo 6"/>
          <p:cNvSpPr/>
          <p:nvPr/>
        </p:nvSpPr>
        <p:spPr>
          <a:xfrm>
            <a:off x="3184445" y="5713444"/>
            <a:ext cx="8513837" cy="584775"/>
          </a:xfrm>
          <a:prstGeom prst="rect">
            <a:avLst/>
          </a:prstGeom>
        </p:spPr>
        <p:txBody>
          <a:bodyPr wrap="square">
            <a:spAutoFit/>
          </a:bodyPr>
          <a:lstStyle/>
          <a:p>
            <a:pPr lvl="0" algn="ctr"/>
            <a:r>
              <a:rPr lang="es-ES" sz="1600" dirty="0" smtClean="0">
                <a:solidFill>
                  <a:schemeClr val="accent2">
                    <a:lumMod val="20000"/>
                    <a:lumOff val="80000"/>
                  </a:schemeClr>
                </a:solidFill>
                <a:latin typeface="Calibri" panose="020F0502020204030204" pitchFamily="34" charset="0"/>
              </a:rPr>
              <a:t>Parque Periurbano </a:t>
            </a:r>
            <a:r>
              <a:rPr lang="es-ES" sz="1600" dirty="0">
                <a:solidFill>
                  <a:schemeClr val="accent2">
                    <a:lumMod val="20000"/>
                    <a:lumOff val="80000"/>
                  </a:schemeClr>
                </a:solidFill>
                <a:latin typeface="Calibri" panose="020F0502020204030204" pitchFamily="34" charset="0"/>
              </a:rPr>
              <a:t>de Conservación y Ocio “Dehesa de Moheda Alta”. </a:t>
            </a:r>
            <a:r>
              <a:rPr lang="es-ES" sz="1600" dirty="0" err="1">
                <a:solidFill>
                  <a:schemeClr val="accent2">
                    <a:lumMod val="20000"/>
                    <a:lumOff val="80000"/>
                  </a:schemeClr>
                </a:solidFill>
                <a:latin typeface="Calibri" panose="020F0502020204030204" pitchFamily="34" charset="0"/>
              </a:rPr>
              <a:t>Navalvillar</a:t>
            </a:r>
            <a:r>
              <a:rPr lang="es-ES" sz="1600" dirty="0">
                <a:solidFill>
                  <a:schemeClr val="accent2">
                    <a:lumMod val="20000"/>
                    <a:lumOff val="80000"/>
                  </a:schemeClr>
                </a:solidFill>
                <a:latin typeface="Calibri" panose="020F0502020204030204" pitchFamily="34" charset="0"/>
              </a:rPr>
              <a:t> de Pela, Badajoz. </a:t>
            </a:r>
          </a:p>
          <a:p>
            <a:pPr lvl="0" algn="ctr"/>
            <a:r>
              <a:rPr lang="es-ES" sz="1600" dirty="0">
                <a:solidFill>
                  <a:schemeClr val="accent2">
                    <a:lumMod val="20000"/>
                    <a:lumOff val="80000"/>
                  </a:schemeClr>
                </a:solidFill>
                <a:latin typeface="Calibri" panose="020F0502020204030204" pitchFamily="34" charset="0"/>
              </a:rPr>
              <a:t>Centro de Interpretación. Carretera EX-116 de Villanueva de la Serena a Guadalupe, kilómetro 4,8.</a:t>
            </a:r>
          </a:p>
        </p:txBody>
      </p:sp>
      <p:sp>
        <p:nvSpPr>
          <p:cNvPr id="3" name="Rectángulo 2"/>
          <p:cNvSpPr/>
          <p:nvPr/>
        </p:nvSpPr>
        <p:spPr>
          <a:xfrm>
            <a:off x="8364723" y="5355864"/>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solidFill>
                  <a:prstClr val="black"/>
                </a:solidFill>
                <a:effectLst/>
                <a:uLnTx/>
                <a:uFillTx/>
                <a:latin typeface="Calibri" panose="020F0502020204030204"/>
              </a:rPr>
              <a:t>Atanasio Fernández</a:t>
            </a:r>
            <a:endParaRPr kumimoji="0" lang="es-ES" sz="1000" b="0" i="0" u="none" strike="noStrike" kern="0" cap="none" spc="0" normalizeH="0" baseline="0" noProof="0" dirty="0">
              <a:ln>
                <a:noFill/>
              </a:ln>
              <a:solidFill>
                <a:prstClr val="white"/>
              </a:solidFill>
              <a:effectLst/>
              <a:uLnTx/>
              <a:uFillTx/>
            </a:endParaRPr>
          </a:p>
        </p:txBody>
      </p:sp>
      <p:pic>
        <p:nvPicPr>
          <p:cNvPr id="5" name="Picture 2" descr="MOHEDA ALTA"/>
          <p:cNvPicPr>
            <a:picLocks noChangeAspect="1" noChangeArrowheads="1"/>
          </p:cNvPicPr>
          <p:nvPr/>
        </p:nvPicPr>
        <p:blipFill>
          <a:blip r:embed="rId5" cstate="print"/>
          <a:srcRect/>
          <a:stretch>
            <a:fillRect/>
          </a:stretch>
        </p:blipFill>
        <p:spPr bwMode="auto">
          <a:xfrm>
            <a:off x="593859" y="694794"/>
            <a:ext cx="2755556" cy="2344241"/>
          </a:xfrm>
          <a:prstGeom prst="rect">
            <a:avLst/>
          </a:prstGeom>
          <a:noFill/>
        </p:spPr>
      </p:pic>
    </p:spTree>
    <p:extLst>
      <p:ext uri="{BB962C8B-B14F-4D97-AF65-F5344CB8AC3E}">
        <p14:creationId xmlns:p14="http://schemas.microsoft.com/office/powerpoint/2010/main" xmlns="" val="36836355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print"/>
          <a:srcRect r="40"/>
          <a:stretch/>
        </p:blipFill>
        <p:spPr>
          <a:xfrm>
            <a:off x="766482" y="383753"/>
            <a:ext cx="10609730" cy="6043941"/>
          </a:xfrm>
          <a:prstGeom prst="rect">
            <a:avLst/>
          </a:prstGeom>
        </p:spPr>
      </p:pic>
    </p:spTree>
    <p:extLst>
      <p:ext uri="{BB962C8B-B14F-4D97-AF65-F5344CB8AC3E}">
        <p14:creationId xmlns:p14="http://schemas.microsoft.com/office/powerpoint/2010/main" xmlns="" val="19088576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srcRect r="34"/>
          <a:stretch/>
        </p:blipFill>
        <p:spPr>
          <a:xfrm>
            <a:off x="753036" y="389964"/>
            <a:ext cx="10730752" cy="6057465"/>
          </a:xfrm>
          <a:prstGeom prst="rect">
            <a:avLst/>
          </a:prstGeom>
        </p:spPr>
      </p:pic>
    </p:spTree>
    <p:extLst>
      <p:ext uri="{BB962C8B-B14F-4D97-AF65-F5344CB8AC3E}">
        <p14:creationId xmlns:p14="http://schemas.microsoft.com/office/powerpoint/2010/main" xmlns="" val="22737707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descr="_DSC8595"/>
          <p:cNvPicPr>
            <a:picLocks noGrp="1" noChangeAspect="1"/>
          </p:cNvPicPr>
          <p:nvPr isPhoto="1"/>
        </p:nvPicPr>
        <p:blipFill>
          <a:blip r:embed="rId4" cstate="print">
            <a:lum/>
            <a:extLst>
              <a:ext uri="{28A0092B-C50C-407E-A947-70E740481C1C}">
                <a14:useLocalDpi xmlns:a14="http://schemas.microsoft.com/office/drawing/2010/main" xmlns="" val="0"/>
              </a:ext>
            </a:extLst>
          </a:blip>
          <a:stretch>
            <a:fillRect/>
          </a:stretch>
        </p:blipFill>
        <p:spPr>
          <a:xfrm>
            <a:off x="335337" y="371475"/>
            <a:ext cx="9201484" cy="6111687"/>
          </a:xfrm>
          <a:prstGeom prst="rect">
            <a:avLst/>
          </a:prstGeom>
          <a:noFill/>
          <a:ln>
            <a:noFill/>
          </a:ln>
        </p:spPr>
      </p:pic>
      <p:sp>
        <p:nvSpPr>
          <p:cNvPr id="3" name="Rectángulo 2"/>
          <p:cNvSpPr/>
          <p:nvPr/>
        </p:nvSpPr>
        <p:spPr>
          <a:xfrm>
            <a:off x="9644062" y="2598093"/>
            <a:ext cx="1985963" cy="2862322"/>
          </a:xfrm>
          <a:prstGeom prst="rect">
            <a:avLst/>
          </a:prstGeom>
        </p:spPr>
        <p:txBody>
          <a:bodyPr wrap="square">
            <a:spAutoFit/>
          </a:bodyPr>
          <a:lstStyle/>
          <a:p>
            <a:pPr lvl="0"/>
            <a:r>
              <a:rPr lang="es-ES" dirty="0">
                <a:solidFill>
                  <a:schemeClr val="accent4">
                    <a:lumMod val="20000"/>
                    <a:lumOff val="80000"/>
                  </a:schemeClr>
                </a:solidFill>
                <a:latin typeface="Calibri" panose="020F0502020204030204" pitchFamily="34" charset="0"/>
              </a:rPr>
              <a:t>Observatorio para contemplar el desplazamiento de las grullas especialmente la llegada a los dormideros desde los comederos en las dehesas o regadíos.</a:t>
            </a:r>
          </a:p>
        </p:txBody>
      </p:sp>
      <p:sp>
        <p:nvSpPr>
          <p:cNvPr id="4" name="Rectángulo 3"/>
          <p:cNvSpPr/>
          <p:nvPr/>
        </p:nvSpPr>
        <p:spPr>
          <a:xfrm>
            <a:off x="615047" y="6175385"/>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solidFill>
                  <a:schemeClr val="accent4">
                    <a:lumMod val="20000"/>
                    <a:lumOff val="80000"/>
                  </a:schemeClr>
                </a:solidFill>
                <a:effectLst/>
                <a:uLnTx/>
                <a:uFillTx/>
                <a:latin typeface="Calibri" panose="020F0502020204030204"/>
              </a:rPr>
              <a:t>Atanasio Fernández</a:t>
            </a:r>
            <a:endParaRPr kumimoji="0" lang="es-ES" sz="1000" b="0" i="0" u="none" strike="noStrike" kern="0" cap="none" spc="0" normalizeH="0" baseline="0" noProof="0" dirty="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xmlns="" val="5194530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rotWithShape="1">
          <a:gsLst>
            <a:gs pos="53000">
              <a:schemeClr val="bg2">
                <a:tint val="80000"/>
                <a:shade val="100000"/>
                <a:satMod val="300000"/>
                <a:lumMod val="24000"/>
              </a:schemeClr>
            </a:gs>
            <a:gs pos="80000">
              <a:schemeClr val="bg2">
                <a:tint val="100000"/>
                <a:shade val="30000"/>
                <a:satMod val="200000"/>
                <a:lumMod val="82000"/>
                <a:lumOff val="18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descr="_DSC8596"/>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385761" y="989682"/>
            <a:ext cx="7166997" cy="4760367"/>
          </a:xfrm>
          <a:prstGeom prst="rect">
            <a:avLst/>
          </a:prstGeom>
          <a:noFill/>
          <a:ln>
            <a:noFill/>
          </a:ln>
        </p:spPr>
      </p:pic>
      <p:pic>
        <p:nvPicPr>
          <p:cNvPr id="3" name="Imagen 2"/>
          <p:cNvPicPr>
            <a:picLocks noChangeAspect="1"/>
          </p:cNvPicPr>
          <p:nvPr/>
        </p:nvPicPr>
        <p:blipFill>
          <a:blip r:embed="rId4" cstate="print"/>
          <a:stretch>
            <a:fillRect/>
          </a:stretch>
        </p:blipFill>
        <p:spPr>
          <a:xfrm>
            <a:off x="8043147" y="989682"/>
            <a:ext cx="3772812" cy="4760367"/>
          </a:xfrm>
          <a:prstGeom prst="rect">
            <a:avLst/>
          </a:prstGeom>
        </p:spPr>
      </p:pic>
      <p:sp>
        <p:nvSpPr>
          <p:cNvPr id="4" name="Rectángulo 3"/>
          <p:cNvSpPr/>
          <p:nvPr/>
        </p:nvSpPr>
        <p:spPr>
          <a:xfrm>
            <a:off x="385761" y="5921499"/>
            <a:ext cx="11430198" cy="369332"/>
          </a:xfrm>
          <a:prstGeom prst="rect">
            <a:avLst/>
          </a:prstGeom>
        </p:spPr>
        <p:txBody>
          <a:bodyPr wrap="square">
            <a:spAutoFit/>
          </a:bodyPr>
          <a:lstStyle/>
          <a:p>
            <a:pPr lvl="0" algn="ctr"/>
            <a:r>
              <a:rPr lang="es-ES" dirty="0">
                <a:solidFill>
                  <a:schemeClr val="bg2">
                    <a:lumMod val="10000"/>
                  </a:schemeClr>
                </a:solidFill>
              </a:rPr>
              <a:t>Observatorios.</a:t>
            </a:r>
          </a:p>
        </p:txBody>
      </p:sp>
      <p:sp>
        <p:nvSpPr>
          <p:cNvPr id="5" name="Rectángulo 4"/>
          <p:cNvSpPr/>
          <p:nvPr/>
        </p:nvSpPr>
        <p:spPr>
          <a:xfrm>
            <a:off x="535178" y="5374109"/>
            <a:ext cx="1212191" cy="246221"/>
          </a:xfrm>
          <a:prstGeom prst="rect">
            <a:avLst/>
          </a:prstGeom>
        </p:spPr>
        <p:txBody>
          <a:bodyPr wrap="none">
            <a:spAutoFit/>
          </a:bodyPr>
          <a:lstStyle/>
          <a:p>
            <a:pPr lvl="0"/>
            <a:r>
              <a:rPr lang="es-ES" sz="1000" dirty="0">
                <a:solidFill>
                  <a:schemeClr val="bg2">
                    <a:lumMod val="90000"/>
                  </a:schemeClr>
                </a:solidFill>
                <a:latin typeface="Calibri" panose="020F0502020204030204"/>
              </a:rPr>
              <a:t>Atanasio Fernández</a:t>
            </a:r>
            <a:endParaRPr lang="es-ES" sz="1000" dirty="0">
              <a:solidFill>
                <a:schemeClr val="bg2">
                  <a:lumMod val="90000"/>
                </a:schemeClr>
              </a:solidFill>
              <a:latin typeface="Century Gothic" panose="020B0502020202020204"/>
            </a:endParaRPr>
          </a:p>
        </p:txBody>
      </p:sp>
      <p:pic>
        <p:nvPicPr>
          <p:cNvPr id="6" name="Picture 2" descr="MOHEDA ALTA"/>
          <p:cNvPicPr>
            <a:picLocks noChangeAspect="1" noChangeArrowheads="1"/>
          </p:cNvPicPr>
          <p:nvPr/>
        </p:nvPicPr>
        <p:blipFill>
          <a:blip r:embed="rId5" cstate="print"/>
          <a:srcRect/>
          <a:stretch>
            <a:fillRect/>
          </a:stretch>
        </p:blipFill>
        <p:spPr bwMode="auto">
          <a:xfrm>
            <a:off x="10559348" y="5386979"/>
            <a:ext cx="1256611" cy="1069040"/>
          </a:xfrm>
          <a:prstGeom prst="rect">
            <a:avLst/>
          </a:prstGeom>
          <a:noFill/>
        </p:spPr>
      </p:pic>
    </p:spTree>
    <p:extLst>
      <p:ext uri="{BB962C8B-B14F-4D97-AF65-F5344CB8AC3E}">
        <p14:creationId xmlns:p14="http://schemas.microsoft.com/office/powerpoint/2010/main" xmlns="" val="38399111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rotWithShape="1">
          <a:gsLst>
            <a:gs pos="29000">
              <a:schemeClr val="bg2">
                <a:tint val="80000"/>
                <a:shade val="100000"/>
                <a:satMod val="300000"/>
                <a:lumMod val="12000"/>
                <a:lumOff val="88000"/>
              </a:schemeClr>
            </a:gs>
            <a:gs pos="80000">
              <a:schemeClr val="bg2">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descr="_DSC0140"/>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468051" y="385763"/>
            <a:ext cx="9185036" cy="6100762"/>
          </a:xfrm>
          <a:prstGeom prst="rect">
            <a:avLst/>
          </a:prstGeom>
          <a:noFill/>
          <a:ln>
            <a:noFill/>
          </a:ln>
        </p:spPr>
      </p:pic>
      <p:sp>
        <p:nvSpPr>
          <p:cNvPr id="3" name="Rectángulo 2"/>
          <p:cNvSpPr/>
          <p:nvPr/>
        </p:nvSpPr>
        <p:spPr>
          <a:xfrm>
            <a:off x="1686610" y="6178748"/>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endParaRPr lang="es-ES" sz="1000" dirty="0">
              <a:solidFill>
                <a:prstClr val="white"/>
              </a:solidFill>
              <a:latin typeface="Century Gothic" panose="020B0502020202020204"/>
            </a:endParaRPr>
          </a:p>
        </p:txBody>
      </p:sp>
      <p:pic>
        <p:nvPicPr>
          <p:cNvPr id="4" name="Picture 2" descr="MOHEDA ALTA"/>
          <p:cNvPicPr>
            <a:picLocks noChangeAspect="1" noChangeArrowheads="1"/>
          </p:cNvPicPr>
          <p:nvPr/>
        </p:nvPicPr>
        <p:blipFill>
          <a:blip r:embed="rId4" cstate="print"/>
          <a:srcRect/>
          <a:stretch>
            <a:fillRect/>
          </a:stretch>
        </p:blipFill>
        <p:spPr bwMode="auto">
          <a:xfrm>
            <a:off x="10653088" y="5493823"/>
            <a:ext cx="1166878" cy="992701"/>
          </a:xfrm>
          <a:prstGeom prst="rect">
            <a:avLst/>
          </a:prstGeom>
          <a:noFill/>
        </p:spPr>
      </p:pic>
    </p:spTree>
    <p:extLst>
      <p:ext uri="{BB962C8B-B14F-4D97-AF65-F5344CB8AC3E}">
        <p14:creationId xmlns:p14="http://schemas.microsoft.com/office/powerpoint/2010/main" xmlns="" val="26320785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hade val="100000"/>
                <a:satMod val="300000"/>
              </a:schemeClr>
            </a:gs>
            <a:gs pos="100000">
              <a:schemeClr val="bg2">
                <a:tint val="100000"/>
                <a:shade val="30000"/>
                <a:satMod val="200000"/>
                <a:lumMod val="71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descr="_DSC0133"/>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543050" y="371634"/>
            <a:ext cx="9186863" cy="6101976"/>
          </a:xfrm>
          <a:prstGeom prst="rect">
            <a:avLst/>
          </a:prstGeom>
          <a:noFill/>
          <a:ln>
            <a:noFill/>
          </a:ln>
        </p:spPr>
      </p:pic>
      <p:sp>
        <p:nvSpPr>
          <p:cNvPr id="3" name="Rectángulo 2"/>
          <p:cNvSpPr/>
          <p:nvPr/>
        </p:nvSpPr>
        <p:spPr>
          <a:xfrm>
            <a:off x="1700898" y="6165833"/>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endParaRPr lang="es-ES" sz="1000" dirty="0">
              <a:solidFill>
                <a:prstClr val="white"/>
              </a:solidFill>
              <a:latin typeface="Century Gothic" panose="020B0502020202020204"/>
            </a:endParaRPr>
          </a:p>
        </p:txBody>
      </p:sp>
      <p:pic>
        <p:nvPicPr>
          <p:cNvPr id="4" name="Picture 2" descr="MOHEDA ALTA"/>
          <p:cNvPicPr>
            <a:picLocks noChangeAspect="1" noChangeArrowheads="1"/>
          </p:cNvPicPr>
          <p:nvPr/>
        </p:nvPicPr>
        <p:blipFill>
          <a:blip r:embed="rId4" cstate="print"/>
          <a:srcRect/>
          <a:stretch>
            <a:fillRect/>
          </a:stretch>
        </p:blipFill>
        <p:spPr bwMode="auto">
          <a:xfrm>
            <a:off x="10544683" y="5404570"/>
            <a:ext cx="1256611" cy="1069040"/>
          </a:xfrm>
          <a:prstGeom prst="rect">
            <a:avLst/>
          </a:prstGeom>
          <a:noFill/>
        </p:spPr>
      </p:pic>
    </p:spTree>
    <p:extLst>
      <p:ext uri="{BB962C8B-B14F-4D97-AF65-F5344CB8AC3E}">
        <p14:creationId xmlns:p14="http://schemas.microsoft.com/office/powerpoint/2010/main" xmlns="" val="42905557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rotWithShape="1">
          <a:gsLst>
            <a:gs pos="34200">
              <a:srgbClr val="6F6F06">
                <a:alpha val="0"/>
              </a:srgbClr>
            </a:gs>
            <a:gs pos="30000">
              <a:schemeClr val="bg2">
                <a:tint val="80000"/>
                <a:shade val="100000"/>
                <a:satMod val="300000"/>
                <a:lumMod val="25000"/>
              </a:schemeClr>
            </a:gs>
            <a:gs pos="100000">
              <a:schemeClr val="bg2">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12746" y="356491"/>
            <a:ext cx="9245742" cy="6144322"/>
          </a:xfrm>
          <a:prstGeom prst="rect">
            <a:avLst/>
          </a:prstGeom>
        </p:spPr>
      </p:pic>
      <p:sp>
        <p:nvSpPr>
          <p:cNvPr id="2" name="Rectángulo 1"/>
          <p:cNvSpPr/>
          <p:nvPr/>
        </p:nvSpPr>
        <p:spPr>
          <a:xfrm>
            <a:off x="1659440" y="6048292"/>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endParaRPr lang="es-ES" sz="1000" dirty="0">
              <a:solidFill>
                <a:prstClr val="white"/>
              </a:solidFill>
              <a:latin typeface="Century Gothic" panose="020B0502020202020204"/>
            </a:endParaRPr>
          </a:p>
        </p:txBody>
      </p:sp>
    </p:spTree>
    <p:extLst>
      <p:ext uri="{BB962C8B-B14F-4D97-AF65-F5344CB8AC3E}">
        <p14:creationId xmlns:p14="http://schemas.microsoft.com/office/powerpoint/2010/main" xmlns="" val="37628544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63394" y="375731"/>
            <a:ext cx="8807902" cy="6081237"/>
          </a:xfrm>
          <a:prstGeom prst="rect">
            <a:avLst/>
          </a:prstGeom>
        </p:spPr>
      </p:pic>
      <p:sp>
        <p:nvSpPr>
          <p:cNvPr id="3" name="Rectángulo 2"/>
          <p:cNvSpPr/>
          <p:nvPr/>
        </p:nvSpPr>
        <p:spPr>
          <a:xfrm>
            <a:off x="8106770" y="5828985"/>
            <a:ext cx="3279488" cy="369332"/>
          </a:xfrm>
          <a:prstGeom prst="rect">
            <a:avLst/>
          </a:prstGeom>
        </p:spPr>
        <p:txBody>
          <a:bodyPr wrap="none">
            <a:spAutoFit/>
          </a:bodyPr>
          <a:lstStyle/>
          <a:p>
            <a:pPr lvl="0"/>
            <a:r>
              <a:rPr lang="es-ES" dirty="0">
                <a:solidFill>
                  <a:schemeClr val="accent4">
                    <a:lumMod val="20000"/>
                    <a:lumOff val="80000"/>
                  </a:schemeClr>
                </a:solidFill>
                <a:latin typeface="Calibri" panose="020F0502020204030204"/>
              </a:rPr>
              <a:t>Grullas en vuelo. Puerto </a:t>
            </a:r>
            <a:r>
              <a:rPr lang="es-ES" dirty="0" err="1">
                <a:solidFill>
                  <a:schemeClr val="accent4">
                    <a:lumMod val="20000"/>
                    <a:lumOff val="80000"/>
                  </a:schemeClr>
                </a:solidFill>
                <a:latin typeface="Calibri" panose="020F0502020204030204"/>
              </a:rPr>
              <a:t>Mejoral</a:t>
            </a:r>
            <a:r>
              <a:rPr lang="es-ES" dirty="0">
                <a:solidFill>
                  <a:schemeClr val="accent4">
                    <a:lumMod val="20000"/>
                    <a:lumOff val="80000"/>
                  </a:schemeClr>
                </a:solidFill>
                <a:latin typeface="Calibri" panose="020F0502020204030204"/>
              </a:rPr>
              <a:t>.</a:t>
            </a:r>
          </a:p>
        </p:txBody>
      </p:sp>
    </p:spTree>
    <p:extLst>
      <p:ext uri="{BB962C8B-B14F-4D97-AF65-F5344CB8AC3E}">
        <p14:creationId xmlns:p14="http://schemas.microsoft.com/office/powerpoint/2010/main" xmlns="" val="135213029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lumMod val="90000"/>
              </a:schemeClr>
            </a:gs>
            <a:gs pos="97000">
              <a:schemeClr val="bg1">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8" name="Imagen 7" descr="_DSC1461"/>
          <p:cNvPicPr>
            <a:picLocks noGrp="1" noChangeAspect="1"/>
          </p:cNvPicPr>
          <p:nvPr isPhoto="1"/>
        </p:nvPicPr>
        <p:blipFill>
          <a:blip r:embed="rId4" cstate="print">
            <a:lum/>
            <a:extLst>
              <a:ext uri="{28A0092B-C50C-407E-A947-70E740481C1C}">
                <a14:useLocalDpi xmlns:a14="http://schemas.microsoft.com/office/drawing/2010/main" xmlns="" val="0"/>
              </a:ext>
            </a:extLst>
          </a:blip>
          <a:stretch>
            <a:fillRect/>
          </a:stretch>
        </p:blipFill>
        <p:spPr>
          <a:xfrm>
            <a:off x="1457324" y="355815"/>
            <a:ext cx="9180042" cy="6102136"/>
          </a:xfrm>
          <a:prstGeom prst="rect">
            <a:avLst/>
          </a:prstGeom>
          <a:ln>
            <a:noFill/>
          </a:ln>
          <a:effectLst>
            <a:outerShdw blurRad="292100" dist="139700" dir="2700000" algn="tl" rotWithShape="0">
              <a:srgbClr val="333333">
                <a:alpha val="65000"/>
              </a:srgbClr>
            </a:outerShdw>
          </a:effectLst>
        </p:spPr>
      </p:pic>
      <p:sp>
        <p:nvSpPr>
          <p:cNvPr id="9" name="Rectángulo 8"/>
          <p:cNvSpPr/>
          <p:nvPr/>
        </p:nvSpPr>
        <p:spPr>
          <a:xfrm>
            <a:off x="1775154" y="6091952"/>
            <a:ext cx="1212191" cy="246221"/>
          </a:xfrm>
          <a:prstGeom prst="rect">
            <a:avLst/>
          </a:prstGeom>
        </p:spPr>
        <p:txBody>
          <a:bodyPr wrap="none">
            <a:spAutoFit/>
          </a:bodyPr>
          <a:lstStyle/>
          <a:p>
            <a:pPr lvl="0"/>
            <a:r>
              <a:rPr lang="es-ES" sz="1000" dirty="0">
                <a:solidFill>
                  <a:srgbClr val="92B0C8">
                    <a:lumMod val="75000"/>
                  </a:srgbClr>
                </a:solidFill>
                <a:latin typeface="Calibri" panose="020F0502020204030204"/>
              </a:rPr>
              <a:t>Atanasio Fernández</a:t>
            </a:r>
            <a:endParaRPr lang="es-ES" sz="1000" dirty="0">
              <a:solidFill>
                <a:srgbClr val="92B0C8">
                  <a:lumMod val="75000"/>
                </a:srgbClr>
              </a:solidFill>
              <a:latin typeface="Century Gothic" panose="020B0502020202020204"/>
            </a:endParaRPr>
          </a:p>
        </p:txBody>
      </p:sp>
    </p:spTree>
    <p:extLst>
      <p:ext uri="{BB962C8B-B14F-4D97-AF65-F5344CB8AC3E}">
        <p14:creationId xmlns:p14="http://schemas.microsoft.com/office/powerpoint/2010/main" xmlns="" val="32419110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lumMod val="90000"/>
              </a:schemeClr>
            </a:gs>
            <a:gs pos="97000">
              <a:schemeClr val="bg1">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4" cstate="print">
            <a:extLst>
              <a:ext uri="{28A0092B-C50C-407E-A947-70E740481C1C}">
                <a14:useLocalDpi xmlns:a14="http://schemas.microsoft.com/office/drawing/2010/main" xmlns="" val="0"/>
              </a:ext>
            </a:extLst>
          </a:blip>
          <a:srcRect b="13"/>
          <a:stretch/>
        </p:blipFill>
        <p:spPr>
          <a:xfrm>
            <a:off x="789148" y="685330"/>
            <a:ext cx="3767514" cy="2543645"/>
          </a:xfrm>
          <a:prstGeom prst="rect">
            <a:avLst/>
          </a:prstGeom>
          <a:ln>
            <a:noFill/>
          </a:ln>
          <a:effectLst>
            <a:outerShdw blurRad="292100" dist="139700" dir="2700000" algn="tl" rotWithShape="0">
              <a:srgbClr val="333333">
                <a:alpha val="65000"/>
              </a:srgbClr>
            </a:outerShdw>
          </a:effectLst>
        </p:spPr>
      </p:pic>
      <p:pic>
        <p:nvPicPr>
          <p:cNvPr id="6" name="Imagen 5"/>
          <p:cNvPicPr>
            <a:picLocks noChangeAspect="1"/>
          </p:cNvPicPr>
          <p:nvPr/>
        </p:nvPicPr>
        <p:blipFill rotWithShape="1">
          <a:blip r:embed="rId5" cstate="print">
            <a:extLst>
              <a:ext uri="{28A0092B-C50C-407E-A947-70E740481C1C}">
                <a14:useLocalDpi xmlns:a14="http://schemas.microsoft.com/office/drawing/2010/main" xmlns="" val="0"/>
              </a:ext>
            </a:extLst>
          </a:blip>
          <a:srcRect b="15"/>
          <a:stretch/>
        </p:blipFill>
        <p:spPr>
          <a:xfrm>
            <a:off x="789147" y="3597639"/>
            <a:ext cx="3878847" cy="2488836"/>
          </a:xfrm>
          <a:prstGeom prst="rect">
            <a:avLst/>
          </a:prstGeom>
          <a:ln>
            <a:noFill/>
          </a:ln>
          <a:effectLst>
            <a:outerShdw blurRad="292100" dist="139700" dir="2700000" algn="tl" rotWithShape="0">
              <a:srgbClr val="333333">
                <a:alpha val="65000"/>
              </a:srgbClr>
            </a:outerShdw>
          </a:effectLst>
        </p:spPr>
      </p:pic>
      <p:sp>
        <p:nvSpPr>
          <p:cNvPr id="2" name="Rectángulo 1"/>
          <p:cNvSpPr/>
          <p:nvPr/>
        </p:nvSpPr>
        <p:spPr>
          <a:xfrm>
            <a:off x="955051" y="5840254"/>
            <a:ext cx="1080745" cy="246221"/>
          </a:xfrm>
          <a:prstGeom prst="rect">
            <a:avLst/>
          </a:prstGeom>
        </p:spPr>
        <p:txBody>
          <a:bodyPr wrap="none">
            <a:spAutoFit/>
          </a:bodyPr>
          <a:lstStyle/>
          <a:p>
            <a:pPr lvl="0"/>
            <a:r>
              <a:rPr lang="es-ES" sz="1000" dirty="0">
                <a:solidFill>
                  <a:prstClr val="black"/>
                </a:solidFill>
                <a:latin typeface="Calibri"/>
              </a:rPr>
              <a:t>Manuel Calderón</a:t>
            </a:r>
          </a:p>
        </p:txBody>
      </p:sp>
      <p:pic>
        <p:nvPicPr>
          <p:cNvPr id="3" name="Imagen 2"/>
          <p:cNvPicPr>
            <a:picLocks noChangeAspect="1"/>
          </p:cNvPicPr>
          <p:nvPr/>
        </p:nvPicPr>
        <p:blipFill rotWithShape="1">
          <a:blip r:embed="rId6" cstate="print">
            <a:extLst>
              <a:ext uri="{28A0092B-C50C-407E-A947-70E740481C1C}">
                <a14:useLocalDpi xmlns:a14="http://schemas.microsoft.com/office/drawing/2010/main" xmlns="" val="0"/>
              </a:ext>
            </a:extLst>
          </a:blip>
          <a:srcRect t="-1" b="-3856"/>
          <a:stretch/>
        </p:blipFill>
        <p:spPr>
          <a:xfrm>
            <a:off x="5043297" y="1101384"/>
            <a:ext cx="6300978" cy="4556466"/>
          </a:xfrm>
          <a:prstGeom prst="rect">
            <a:avLst/>
          </a:prstGeom>
          <a:ln>
            <a:noFill/>
          </a:ln>
          <a:effectLst>
            <a:outerShdw blurRad="292100" dist="139700" dir="2700000" algn="tl" rotWithShape="0">
              <a:srgbClr val="333333">
                <a:alpha val="65000"/>
              </a:srgbClr>
            </a:outerShdw>
          </a:effectLst>
        </p:spPr>
      </p:pic>
      <p:sp>
        <p:nvSpPr>
          <p:cNvPr id="7" name="Rectángulo 6"/>
          <p:cNvSpPr/>
          <p:nvPr/>
        </p:nvSpPr>
        <p:spPr>
          <a:xfrm>
            <a:off x="955052" y="2982754"/>
            <a:ext cx="1080745" cy="246221"/>
          </a:xfrm>
          <a:prstGeom prst="rect">
            <a:avLst/>
          </a:prstGeom>
        </p:spPr>
        <p:txBody>
          <a:bodyPr wrap="none">
            <a:spAutoFit/>
          </a:bodyPr>
          <a:lstStyle/>
          <a:p>
            <a:pPr lvl="0"/>
            <a:r>
              <a:rPr lang="es-ES" sz="1000" dirty="0">
                <a:solidFill>
                  <a:prstClr val="black"/>
                </a:solidFill>
                <a:latin typeface="Calibri"/>
              </a:rPr>
              <a:t>Manuel Calderón</a:t>
            </a:r>
          </a:p>
        </p:txBody>
      </p:sp>
    </p:spTree>
    <p:extLst>
      <p:ext uri="{BB962C8B-B14F-4D97-AF65-F5344CB8AC3E}">
        <p14:creationId xmlns:p14="http://schemas.microsoft.com/office/powerpoint/2010/main" xmlns="" val="390415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80000"/>
                <a:shade val="100000"/>
                <a:satMod val="300000"/>
                <a:alpha val="0"/>
                <a:lumMod val="28000"/>
                <a:lumOff val="72000"/>
              </a:schemeClr>
            </a:gs>
            <a:gs pos="79000">
              <a:schemeClr val="bg2">
                <a:tint val="100000"/>
                <a:shade val="30000"/>
                <a:satMod val="200000"/>
              </a:schemeClr>
            </a:gs>
          </a:gsLst>
          <a:lin ang="8100000" scaled="1"/>
          <a:tileRect/>
        </a:gradFill>
        <a:effectLst/>
      </p:bgPr>
    </p:bg>
    <p:spTree>
      <p:nvGrpSpPr>
        <p:cNvPr id="1" name=""/>
        <p:cNvGrpSpPr/>
        <p:nvPr/>
      </p:nvGrpSpPr>
      <p:grpSpPr>
        <a:xfrm>
          <a:off x="0" y="0"/>
          <a:ext cx="0" cy="0"/>
          <a:chOff x="0" y="0"/>
          <a:chExt cx="0" cy="0"/>
        </a:xfrm>
      </p:grpSpPr>
      <p:pic>
        <p:nvPicPr>
          <p:cNvPr id="2" name="Imagen 1" descr="Copy of _DSC1663"/>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543051" y="385268"/>
            <a:ext cx="9101137" cy="6044106"/>
          </a:xfrm>
          <a:prstGeom prst="rect">
            <a:avLst/>
          </a:prstGeom>
          <a:noFill/>
          <a:ln>
            <a:noFill/>
          </a:ln>
        </p:spPr>
      </p:pic>
      <p:sp>
        <p:nvSpPr>
          <p:cNvPr id="3" name="Rectángulo 2"/>
          <p:cNvSpPr/>
          <p:nvPr/>
        </p:nvSpPr>
        <p:spPr>
          <a:xfrm>
            <a:off x="1543051" y="6121597"/>
            <a:ext cx="1212191" cy="246221"/>
          </a:xfrm>
          <a:prstGeom prst="rect">
            <a:avLst/>
          </a:prstGeom>
        </p:spPr>
        <p:txBody>
          <a:bodyPr wrap="none">
            <a:spAutoFit/>
          </a:bodyPr>
          <a:lstStyle/>
          <a:p>
            <a:pPr lvl="0"/>
            <a:r>
              <a:rPr lang="es-ES" sz="1000" dirty="0">
                <a:solidFill>
                  <a:schemeClr val="accent3">
                    <a:lumMod val="90000"/>
                  </a:schemeClr>
                </a:solidFill>
                <a:latin typeface="Calibri" panose="020F0502020204030204"/>
              </a:rPr>
              <a:t>Atanasio Fernández</a:t>
            </a:r>
          </a:p>
        </p:txBody>
      </p:sp>
    </p:spTree>
    <p:extLst>
      <p:ext uri="{BB962C8B-B14F-4D97-AF65-F5344CB8AC3E}">
        <p14:creationId xmlns:p14="http://schemas.microsoft.com/office/powerpoint/2010/main" xmlns="" val="11895994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98397"/>
            <a:ext cx="12192000" cy="8125707"/>
          </a:xfrm>
          <a:prstGeom prst="rect">
            <a:avLst/>
          </a:prstGeom>
        </p:spPr>
      </p:pic>
      <p:sp>
        <p:nvSpPr>
          <p:cNvPr id="3" name="Rectángulo 2"/>
          <p:cNvSpPr/>
          <p:nvPr/>
        </p:nvSpPr>
        <p:spPr>
          <a:xfrm>
            <a:off x="506404" y="6254626"/>
            <a:ext cx="1116011" cy="246221"/>
          </a:xfrm>
          <a:prstGeom prst="rect">
            <a:avLst/>
          </a:prstGeom>
        </p:spPr>
        <p:txBody>
          <a:bodyPr wrap="none">
            <a:spAutoFit/>
          </a:bodyPr>
          <a:lstStyle/>
          <a:p>
            <a:pPr lvl="0"/>
            <a:r>
              <a:rPr lang="es-ES" sz="1000" dirty="0">
                <a:solidFill>
                  <a:schemeClr val="accent4">
                    <a:lumMod val="20000"/>
                    <a:lumOff val="80000"/>
                  </a:schemeClr>
                </a:solidFill>
                <a:latin typeface="Calibri" panose="020F0502020204030204"/>
              </a:rPr>
              <a:t>Sebastián Molano</a:t>
            </a:r>
          </a:p>
        </p:txBody>
      </p:sp>
    </p:spTree>
    <p:extLst>
      <p:ext uri="{BB962C8B-B14F-4D97-AF65-F5344CB8AC3E}">
        <p14:creationId xmlns:p14="http://schemas.microsoft.com/office/powerpoint/2010/main" xmlns="" val="425174966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opy of _DSC1064"/>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0" y="0"/>
            <a:ext cx="12192000" cy="8100499"/>
          </a:xfrm>
          <a:prstGeom prst="rect">
            <a:avLst/>
          </a:prstGeom>
          <a:noFill/>
          <a:ln>
            <a:noFill/>
          </a:ln>
        </p:spPr>
      </p:pic>
      <p:sp>
        <p:nvSpPr>
          <p:cNvPr id="3" name="Rectángulo 2"/>
          <p:cNvSpPr/>
          <p:nvPr/>
        </p:nvSpPr>
        <p:spPr>
          <a:xfrm>
            <a:off x="200710" y="6481983"/>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endParaRPr lang="es-ES" sz="1000" dirty="0">
              <a:solidFill>
                <a:prstClr val="white"/>
              </a:solidFill>
              <a:latin typeface="Century Gothic" panose="020B0502020202020204"/>
            </a:endParaRPr>
          </a:p>
        </p:txBody>
      </p:sp>
    </p:spTree>
    <p:extLst>
      <p:ext uri="{BB962C8B-B14F-4D97-AF65-F5344CB8AC3E}">
        <p14:creationId xmlns:p14="http://schemas.microsoft.com/office/powerpoint/2010/main" xmlns="" val="10535315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opy of _DSC1067"/>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0" y="-950985"/>
            <a:ext cx="12192000" cy="8098008"/>
          </a:xfrm>
          <a:prstGeom prst="rect">
            <a:avLst/>
          </a:prstGeom>
          <a:noFill/>
          <a:ln>
            <a:noFill/>
          </a:ln>
        </p:spPr>
      </p:pic>
      <p:sp>
        <p:nvSpPr>
          <p:cNvPr id="3" name="Rectángulo 2"/>
          <p:cNvSpPr/>
          <p:nvPr/>
        </p:nvSpPr>
        <p:spPr>
          <a:xfrm>
            <a:off x="357873" y="6361212"/>
            <a:ext cx="1212191" cy="246221"/>
          </a:xfrm>
          <a:prstGeom prst="rect">
            <a:avLst/>
          </a:prstGeom>
        </p:spPr>
        <p:txBody>
          <a:bodyPr wrap="none">
            <a:spAutoFit/>
          </a:bodyPr>
          <a:lstStyle/>
          <a:p>
            <a:pPr lvl="0"/>
            <a:r>
              <a:rPr lang="es-ES" sz="1000" dirty="0">
                <a:solidFill>
                  <a:schemeClr val="tx1">
                    <a:lumMod val="75000"/>
                    <a:lumOff val="25000"/>
                  </a:schemeClr>
                </a:solidFill>
                <a:latin typeface="Calibri" panose="020F0502020204030204"/>
              </a:rPr>
              <a:t>Atanasio Fernández</a:t>
            </a:r>
          </a:p>
        </p:txBody>
      </p:sp>
    </p:spTree>
    <p:extLst>
      <p:ext uri="{BB962C8B-B14F-4D97-AF65-F5344CB8AC3E}">
        <p14:creationId xmlns:p14="http://schemas.microsoft.com/office/powerpoint/2010/main" xmlns="" val="603321182"/>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xxz"/>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0" y="-141125"/>
            <a:ext cx="12191999" cy="8134276"/>
          </a:xfrm>
          <a:prstGeom prst="rect">
            <a:avLst/>
          </a:prstGeom>
          <a:noFill/>
          <a:ln>
            <a:noFill/>
          </a:ln>
        </p:spPr>
      </p:pic>
      <p:sp>
        <p:nvSpPr>
          <p:cNvPr id="3" name="Rectángulo 2"/>
          <p:cNvSpPr/>
          <p:nvPr/>
        </p:nvSpPr>
        <p:spPr>
          <a:xfrm>
            <a:off x="257860" y="6550223"/>
            <a:ext cx="1212191" cy="246221"/>
          </a:xfrm>
          <a:prstGeom prst="rect">
            <a:avLst/>
          </a:prstGeom>
        </p:spPr>
        <p:txBody>
          <a:bodyPr wrap="none">
            <a:spAutoFit/>
          </a:bodyPr>
          <a:lstStyle/>
          <a:p>
            <a:pPr lvl="0"/>
            <a:r>
              <a:rPr lang="es-ES" sz="1000" dirty="0">
                <a:latin typeface="Calibri" panose="020F0502020204030204"/>
              </a:rPr>
              <a:t>Atanasio Fernández</a:t>
            </a:r>
          </a:p>
        </p:txBody>
      </p:sp>
    </p:spTree>
    <p:extLst>
      <p:ext uri="{BB962C8B-B14F-4D97-AF65-F5344CB8AC3E}">
        <p14:creationId xmlns:p14="http://schemas.microsoft.com/office/powerpoint/2010/main" xmlns="" val="420005895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611594"/>
            <a:ext cx="12192000" cy="7608093"/>
          </a:xfrm>
          <a:prstGeom prst="rect">
            <a:avLst/>
          </a:prstGeom>
        </p:spPr>
      </p:pic>
      <p:sp>
        <p:nvSpPr>
          <p:cNvPr id="2" name="Rectángulo 1"/>
          <p:cNvSpPr/>
          <p:nvPr/>
        </p:nvSpPr>
        <p:spPr>
          <a:xfrm>
            <a:off x="280748" y="6276587"/>
            <a:ext cx="1257780" cy="276999"/>
          </a:xfrm>
          <a:prstGeom prst="rect">
            <a:avLst/>
          </a:prstGeom>
        </p:spPr>
        <p:txBody>
          <a:bodyPr wrap="none">
            <a:spAutoFit/>
          </a:bodyPr>
          <a:lstStyle/>
          <a:p>
            <a:pPr lvl="0"/>
            <a:r>
              <a:rPr lang="es-ES" sz="1200" dirty="0">
                <a:solidFill>
                  <a:schemeClr val="bg1">
                    <a:lumMod val="95000"/>
                  </a:schemeClr>
                </a:solidFill>
                <a:latin typeface="Calibri"/>
              </a:rPr>
              <a:t>Manuel Calderón</a:t>
            </a:r>
          </a:p>
        </p:txBody>
      </p:sp>
    </p:spTree>
    <p:extLst>
      <p:ext uri="{BB962C8B-B14F-4D97-AF65-F5344CB8AC3E}">
        <p14:creationId xmlns:p14="http://schemas.microsoft.com/office/powerpoint/2010/main" xmlns="" val="23555954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opy of _DSC1240"/>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174812" y="0"/>
            <a:ext cx="12366812" cy="8214119"/>
          </a:xfrm>
          <a:prstGeom prst="rect">
            <a:avLst/>
          </a:prstGeom>
          <a:noFill/>
          <a:ln>
            <a:noFill/>
          </a:ln>
        </p:spPr>
      </p:pic>
      <p:sp>
        <p:nvSpPr>
          <p:cNvPr id="3" name="Rectángulo 2"/>
          <p:cNvSpPr/>
          <p:nvPr/>
        </p:nvSpPr>
        <p:spPr>
          <a:xfrm>
            <a:off x="335055" y="6481984"/>
            <a:ext cx="1212191" cy="246221"/>
          </a:xfrm>
          <a:prstGeom prst="rect">
            <a:avLst/>
          </a:prstGeom>
        </p:spPr>
        <p:txBody>
          <a:bodyPr wrap="none">
            <a:spAutoFit/>
          </a:bodyPr>
          <a:lstStyle/>
          <a:p>
            <a:r>
              <a:rPr lang="es-ES" sz="1000" dirty="0">
                <a:solidFill>
                  <a:prstClr val="black"/>
                </a:solidFill>
                <a:latin typeface="Calibri" panose="020F0502020204030204"/>
              </a:rPr>
              <a:t>Atanasio Fernández</a:t>
            </a:r>
            <a:endParaRPr lang="es-ES" sz="1000" dirty="0">
              <a:solidFill>
                <a:prstClr val="black"/>
              </a:solidFill>
              <a:latin typeface="Century Gothic" panose="020B0502020202020204"/>
            </a:endParaRPr>
          </a:p>
        </p:txBody>
      </p:sp>
    </p:spTree>
    <p:extLst>
      <p:ext uri="{BB962C8B-B14F-4D97-AF65-F5344CB8AC3E}">
        <p14:creationId xmlns:p14="http://schemas.microsoft.com/office/powerpoint/2010/main" xmlns="" val="19099929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42875"/>
            <a:ext cx="12192000" cy="8166230"/>
          </a:xfrm>
          <a:prstGeom prst="rect">
            <a:avLst/>
          </a:prstGeom>
        </p:spPr>
      </p:pic>
      <p:sp>
        <p:nvSpPr>
          <p:cNvPr id="3" name="Rectángulo 2"/>
          <p:cNvSpPr/>
          <p:nvPr/>
        </p:nvSpPr>
        <p:spPr>
          <a:xfrm>
            <a:off x="783435" y="6262301"/>
            <a:ext cx="184731" cy="276999"/>
          </a:xfrm>
          <a:prstGeom prst="rect">
            <a:avLst/>
          </a:prstGeom>
        </p:spPr>
        <p:txBody>
          <a:bodyPr wrap="none">
            <a:spAutoFit/>
          </a:bodyPr>
          <a:lstStyle/>
          <a:p>
            <a:endParaRPr lang="es-ES" sz="1200" dirty="0">
              <a:solidFill>
                <a:prstClr val="black"/>
              </a:solidFill>
              <a:latin typeface="Calibri" panose="020F0502020204030204"/>
            </a:endParaRPr>
          </a:p>
        </p:txBody>
      </p:sp>
      <p:sp>
        <p:nvSpPr>
          <p:cNvPr id="4" name="Rectángulo 3"/>
          <p:cNvSpPr/>
          <p:nvPr/>
        </p:nvSpPr>
        <p:spPr>
          <a:xfrm>
            <a:off x="783435" y="6400800"/>
            <a:ext cx="1217000" cy="246221"/>
          </a:xfrm>
          <a:prstGeom prst="rect">
            <a:avLst/>
          </a:prstGeom>
        </p:spPr>
        <p:txBody>
          <a:bodyPr wrap="none">
            <a:spAutoFit/>
          </a:bodyPr>
          <a:lstStyle/>
          <a:p>
            <a:pPr lvl="0" fontAlgn="base">
              <a:spcBef>
                <a:spcPct val="0"/>
              </a:spcBef>
              <a:spcAft>
                <a:spcPct val="0"/>
              </a:spcAft>
            </a:pPr>
            <a:r>
              <a:rPr lang="es-ES" altLang="es-ES" sz="1000" dirty="0">
                <a:solidFill>
                  <a:srgbClr val="FFC000">
                    <a:lumMod val="20000"/>
                    <a:lumOff val="80000"/>
                  </a:srgbClr>
                </a:solidFill>
                <a:latin typeface="Calibri" panose="020F0502020204030204" pitchFamily="34" charset="0"/>
              </a:rPr>
              <a:t>José Elías Rodríguez</a:t>
            </a:r>
          </a:p>
        </p:txBody>
      </p:sp>
    </p:spTree>
    <p:extLst>
      <p:ext uri="{BB962C8B-B14F-4D97-AF65-F5344CB8AC3E}">
        <p14:creationId xmlns:p14="http://schemas.microsoft.com/office/powerpoint/2010/main" xmlns="" val="182209035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60292"/>
            <a:ext cx="12192000" cy="8166231"/>
          </a:xfrm>
          <a:prstGeom prst="rect">
            <a:avLst/>
          </a:prstGeom>
        </p:spPr>
      </p:pic>
      <p:sp>
        <p:nvSpPr>
          <p:cNvPr id="3" name="Rectángulo 2"/>
          <p:cNvSpPr/>
          <p:nvPr/>
        </p:nvSpPr>
        <p:spPr>
          <a:xfrm>
            <a:off x="854872" y="6523849"/>
            <a:ext cx="1217000" cy="246221"/>
          </a:xfrm>
          <a:prstGeom prst="rect">
            <a:avLst/>
          </a:prstGeom>
        </p:spPr>
        <p:txBody>
          <a:bodyPr wrap="none">
            <a:spAutoFit/>
          </a:bodyPr>
          <a:lstStyle/>
          <a:p>
            <a:pPr lvl="0" fontAlgn="base">
              <a:spcBef>
                <a:spcPct val="0"/>
              </a:spcBef>
              <a:spcAft>
                <a:spcPct val="0"/>
              </a:spcAft>
            </a:pPr>
            <a:r>
              <a:rPr lang="es-ES" altLang="es-ES" sz="1000" dirty="0">
                <a:solidFill>
                  <a:srgbClr val="FFC000">
                    <a:lumMod val="20000"/>
                    <a:lumOff val="80000"/>
                  </a:srgbClr>
                </a:solidFill>
                <a:latin typeface="Calibri" panose="020F0502020204030204" pitchFamily="34" charset="0"/>
              </a:rPr>
              <a:t>José Elías Rodríguez</a:t>
            </a:r>
          </a:p>
        </p:txBody>
      </p:sp>
    </p:spTree>
    <p:extLst>
      <p:ext uri="{BB962C8B-B14F-4D97-AF65-F5344CB8AC3E}">
        <p14:creationId xmlns:p14="http://schemas.microsoft.com/office/powerpoint/2010/main" xmlns="" val="1477441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8125967"/>
          </a:xfrm>
          <a:prstGeom prst="rect">
            <a:avLst/>
          </a:prstGeom>
        </p:spPr>
      </p:pic>
      <p:sp>
        <p:nvSpPr>
          <p:cNvPr id="3" name="Rectángulo 2"/>
          <p:cNvSpPr/>
          <p:nvPr/>
        </p:nvSpPr>
        <p:spPr>
          <a:xfrm>
            <a:off x="701038" y="6403257"/>
            <a:ext cx="1015021" cy="246221"/>
          </a:xfrm>
          <a:prstGeom prst="rect">
            <a:avLst/>
          </a:prstGeom>
        </p:spPr>
        <p:txBody>
          <a:bodyPr wrap="none">
            <a:spAutoFit/>
          </a:bodyPr>
          <a:lstStyle/>
          <a:p>
            <a:r>
              <a:rPr lang="es-ES" sz="1000" dirty="0">
                <a:solidFill>
                  <a:prstClr val="black"/>
                </a:solidFill>
                <a:latin typeface="Calibri" panose="020F0502020204030204"/>
              </a:rPr>
              <a:t>José Mª Benítez</a:t>
            </a:r>
          </a:p>
        </p:txBody>
      </p:sp>
    </p:spTree>
    <p:extLst>
      <p:ext uri="{BB962C8B-B14F-4D97-AF65-F5344CB8AC3E}">
        <p14:creationId xmlns:p14="http://schemas.microsoft.com/office/powerpoint/2010/main" xmlns="" val="4039642930"/>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opy of _DSC8021"/>
          <p:cNvPicPr>
            <a:picLocks noGrp="1" noChangeAspect="1"/>
          </p:cNvPicPr>
          <p:nvPr isPhoto="1"/>
        </p:nvPicPr>
        <p:blipFill rotWithShape="1">
          <a:blip r:embed="rId2" cstate="print">
            <a:lum/>
            <a:extLst>
              <a:ext uri="{28A0092B-C50C-407E-A947-70E740481C1C}">
                <a14:useLocalDpi xmlns:a14="http://schemas.microsoft.com/office/drawing/2010/main" xmlns="" val="0"/>
              </a:ext>
            </a:extLst>
          </a:blip>
          <a:stretch/>
        </p:blipFill>
        <p:spPr>
          <a:xfrm>
            <a:off x="-168812" y="-89270"/>
            <a:ext cx="12535212" cy="6947270"/>
          </a:xfrm>
          <a:prstGeom prst="rect">
            <a:avLst/>
          </a:prstGeom>
          <a:noFill/>
          <a:ln>
            <a:noFill/>
          </a:ln>
        </p:spPr>
      </p:pic>
      <p:sp>
        <p:nvSpPr>
          <p:cNvPr id="3" name="Rectángulo 2"/>
          <p:cNvSpPr/>
          <p:nvPr/>
        </p:nvSpPr>
        <p:spPr>
          <a:xfrm>
            <a:off x="239150" y="6499237"/>
            <a:ext cx="1212191" cy="246221"/>
          </a:xfrm>
          <a:prstGeom prst="rect">
            <a:avLst/>
          </a:prstGeom>
        </p:spPr>
        <p:txBody>
          <a:bodyPr wrap="none">
            <a:spAutoFit/>
          </a:bodyPr>
          <a:lstStyle/>
          <a:p>
            <a:r>
              <a:rPr lang="es-ES" sz="1000" dirty="0">
                <a:solidFill>
                  <a:prstClr val="black">
                    <a:lumMod val="65000"/>
                    <a:lumOff val="35000"/>
                  </a:prstClr>
                </a:solidFill>
                <a:latin typeface="Calibri" panose="020F0502020204030204"/>
              </a:rPr>
              <a:t>Atanasio Fernández</a:t>
            </a:r>
          </a:p>
        </p:txBody>
      </p:sp>
    </p:spTree>
    <p:extLst>
      <p:ext uri="{BB962C8B-B14F-4D97-AF65-F5344CB8AC3E}">
        <p14:creationId xmlns:p14="http://schemas.microsoft.com/office/powerpoint/2010/main" xmlns="" val="48847180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4000">
              <a:srgbClr val="00B0F0">
                <a:lumMod val="0"/>
                <a:alpha val="0"/>
              </a:srgbClr>
            </a:gs>
            <a:gs pos="40000">
              <a:schemeClr val="accent6">
                <a:lumMod val="40000"/>
                <a:lumOff val="6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descr="Almorchón con grullas"/>
          <p:cNvPicPr>
            <a:picLocks noGrp="1" noChangeAspect="1"/>
          </p:cNvPicPr>
          <p:nvPr isPhoto="1"/>
        </p:nvPicPr>
        <p:blipFill rotWithShape="1">
          <a:blip r:embed="rId3" cstate="print">
            <a:lum/>
            <a:extLst>
              <a:ext uri="{28A0092B-C50C-407E-A947-70E740481C1C}">
                <a14:useLocalDpi xmlns:a14="http://schemas.microsoft.com/office/drawing/2010/main" xmlns="" val="0"/>
              </a:ext>
            </a:extLst>
          </a:blip>
          <a:srcRect b="4176"/>
          <a:stretch/>
        </p:blipFill>
        <p:spPr>
          <a:xfrm>
            <a:off x="1159811" y="353961"/>
            <a:ext cx="9774457" cy="6135329"/>
          </a:xfrm>
          <a:prstGeom prst="rect">
            <a:avLst/>
          </a:prstGeom>
          <a:noFill/>
          <a:ln>
            <a:noFill/>
          </a:ln>
        </p:spPr>
      </p:pic>
      <p:sp>
        <p:nvSpPr>
          <p:cNvPr id="3" name="Rectángulo 2"/>
          <p:cNvSpPr/>
          <p:nvPr/>
        </p:nvSpPr>
        <p:spPr>
          <a:xfrm>
            <a:off x="1315135" y="6075462"/>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effectLst/>
                <a:uLnTx/>
                <a:uFillTx/>
                <a:latin typeface="Calibri" panose="020F0502020204030204"/>
              </a:rPr>
              <a:t>Atanasio Fernández</a:t>
            </a:r>
            <a:endParaRPr kumimoji="0" lang="es-ES" sz="1000" b="0" i="0" u="none" strike="noStrike" kern="0" cap="none" spc="0" normalizeH="0" baseline="0" noProof="0" dirty="0">
              <a:ln>
                <a:noFill/>
              </a:ln>
              <a:effectLst/>
              <a:uLnTx/>
              <a:uFillTx/>
            </a:endParaRPr>
          </a:p>
        </p:txBody>
      </p:sp>
    </p:spTree>
    <p:extLst>
      <p:ext uri="{BB962C8B-B14F-4D97-AF65-F5344CB8AC3E}">
        <p14:creationId xmlns:p14="http://schemas.microsoft.com/office/powerpoint/2010/main" xmlns="" val="270143187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1000"/>
              </a:schemeClr>
            </a:gs>
            <a:gs pos="96000">
              <a:schemeClr val="accent5">
                <a:lumMod val="0"/>
                <a:lumOff val="100000"/>
              </a:schemeClr>
            </a:gs>
            <a:gs pos="100000">
              <a:schemeClr val="accent5">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descr="_DSC9525"/>
          <p:cNvPicPr>
            <a:picLocks noGrp="1" noChangeAspect="1"/>
          </p:cNvPicPr>
          <p:nvPr isPhoto="1"/>
        </p:nvPicPr>
        <p:blipFill rotWithShape="1">
          <a:blip r:embed="rId3" cstate="print">
            <a:lum/>
            <a:extLst>
              <a:ext uri="{28A0092B-C50C-407E-A947-70E740481C1C}">
                <a14:useLocalDpi xmlns:a14="http://schemas.microsoft.com/office/drawing/2010/main" xmlns="" val="0"/>
              </a:ext>
            </a:extLst>
          </a:blip>
          <a:stretch/>
        </p:blipFill>
        <p:spPr>
          <a:xfrm>
            <a:off x="1389559" y="370676"/>
            <a:ext cx="9568953" cy="6115849"/>
          </a:xfrm>
          <a:prstGeom prst="rect">
            <a:avLst/>
          </a:prstGeom>
          <a:noFill/>
          <a:ln>
            <a:noFill/>
          </a:ln>
        </p:spPr>
      </p:pic>
      <p:sp>
        <p:nvSpPr>
          <p:cNvPr id="3" name="Rectángulo 2"/>
          <p:cNvSpPr/>
          <p:nvPr/>
        </p:nvSpPr>
        <p:spPr>
          <a:xfrm>
            <a:off x="1515160" y="6061174"/>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effectLst/>
                <a:uLnTx/>
                <a:uFillTx/>
                <a:latin typeface="Calibri" panose="020F0502020204030204"/>
              </a:rPr>
              <a:t>Atanasio Fernández</a:t>
            </a:r>
            <a:endParaRPr kumimoji="0" lang="es-ES" sz="1000" b="0" i="0" u="none" strike="noStrike" kern="0" cap="none" spc="0" normalizeH="0" baseline="0" noProof="0" dirty="0">
              <a:ln>
                <a:noFill/>
              </a:ln>
              <a:effectLst/>
              <a:uLnTx/>
              <a:uFillTx/>
            </a:endParaRPr>
          </a:p>
        </p:txBody>
      </p:sp>
    </p:spTree>
    <p:extLst>
      <p:ext uri="{BB962C8B-B14F-4D97-AF65-F5344CB8AC3E}">
        <p14:creationId xmlns:p14="http://schemas.microsoft.com/office/powerpoint/2010/main" xmlns="" val="24001993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1000"/>
              </a:schemeClr>
            </a:gs>
            <a:gs pos="96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descr="_DSC9540"/>
          <p:cNvPicPr>
            <a:picLocks noGrp="1" noChangeAspect="1"/>
          </p:cNvPicPr>
          <p:nvPr isPhoto="1"/>
        </p:nvPicPr>
        <p:blipFill rotWithShape="1">
          <a:blip r:embed="rId3" cstate="print">
            <a:lum/>
            <a:extLst>
              <a:ext uri="{28A0092B-C50C-407E-A947-70E740481C1C}">
                <a14:useLocalDpi xmlns:a14="http://schemas.microsoft.com/office/drawing/2010/main" xmlns="" val="0"/>
              </a:ext>
            </a:extLst>
          </a:blip>
          <a:srcRect b="38"/>
          <a:stretch/>
        </p:blipFill>
        <p:spPr>
          <a:xfrm>
            <a:off x="1304144" y="379035"/>
            <a:ext cx="9563725" cy="6096716"/>
          </a:xfrm>
          <a:prstGeom prst="rect">
            <a:avLst/>
          </a:prstGeom>
          <a:noFill/>
          <a:ln>
            <a:noFill/>
          </a:ln>
        </p:spPr>
      </p:pic>
      <p:sp>
        <p:nvSpPr>
          <p:cNvPr id="3" name="Rectángulo 2"/>
          <p:cNvSpPr/>
          <p:nvPr/>
        </p:nvSpPr>
        <p:spPr>
          <a:xfrm>
            <a:off x="1453268" y="6102718"/>
            <a:ext cx="1212191" cy="246221"/>
          </a:xfrm>
          <a:prstGeom prst="rect">
            <a:avLst/>
          </a:prstGeom>
        </p:spPr>
        <p:txBody>
          <a:bodyPr wrap="none">
            <a:spAutoFit/>
          </a:bodyPr>
          <a:lstStyle/>
          <a:p>
            <a:pPr lvl="0"/>
            <a:r>
              <a:rPr lang="es-ES" sz="1000" dirty="0">
                <a:solidFill>
                  <a:schemeClr val="bg1"/>
                </a:solidFill>
                <a:latin typeface="Calibri" panose="020F0502020204030204"/>
              </a:rPr>
              <a:t>Atanasio Fernández</a:t>
            </a:r>
          </a:p>
        </p:txBody>
      </p:sp>
    </p:spTree>
    <p:extLst>
      <p:ext uri="{BB962C8B-B14F-4D97-AF65-F5344CB8AC3E}">
        <p14:creationId xmlns:p14="http://schemas.microsoft.com/office/powerpoint/2010/main" xmlns="" val="276175365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chemeClr val="accent5">
                <a:lumMod val="1000"/>
              </a:schemeClr>
            </a:gs>
            <a:gs pos="69000">
              <a:schemeClr val="accent5">
                <a:lumMod val="48000"/>
                <a:lumOff val="52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3" name="Rectángulo 2"/>
          <p:cNvSpPr/>
          <p:nvPr/>
        </p:nvSpPr>
        <p:spPr>
          <a:xfrm>
            <a:off x="1453268" y="6102718"/>
            <a:ext cx="1212191" cy="246221"/>
          </a:xfrm>
          <a:prstGeom prst="rect">
            <a:avLst/>
          </a:prstGeom>
        </p:spPr>
        <p:txBody>
          <a:bodyPr wrap="none">
            <a:spAutoFit/>
          </a:bodyPr>
          <a:lstStyle/>
          <a:p>
            <a:pPr lvl="0"/>
            <a:r>
              <a:rPr lang="es-ES" sz="1000" dirty="0">
                <a:solidFill>
                  <a:schemeClr val="bg1"/>
                </a:solidFill>
                <a:latin typeface="Calibri" panose="020F0502020204030204"/>
              </a:rPr>
              <a:t>Atanasio Fernández</a:t>
            </a:r>
          </a:p>
        </p:txBody>
      </p:sp>
      <p:pic>
        <p:nvPicPr>
          <p:cNvPr id="4" name="Imagen 3"/>
          <p:cNvPicPr>
            <a:picLocks noChangeAspect="1"/>
          </p:cNvPicPr>
          <p:nvPr/>
        </p:nvPicPr>
        <p:blipFill>
          <a:blip r:embed="rId4" cstate="print"/>
          <a:stretch>
            <a:fillRect/>
          </a:stretch>
        </p:blipFill>
        <p:spPr>
          <a:xfrm>
            <a:off x="1453268" y="380462"/>
            <a:ext cx="9133770" cy="6091195"/>
          </a:xfrm>
          <a:prstGeom prst="rect">
            <a:avLst/>
          </a:prstGeom>
          <a:gradFill>
            <a:gsLst>
              <a:gs pos="58000">
                <a:srgbClr val="EEECE1">
                  <a:lumMod val="60000"/>
                  <a:lumOff val="40000"/>
                </a:srgbClr>
              </a:gs>
              <a:gs pos="90090">
                <a:sysClr val="window" lastClr="FFFFFF">
                  <a:tint val="100000"/>
                  <a:shade val="30000"/>
                  <a:satMod val="200000"/>
                  <a:lumMod val="0"/>
                </a:sysClr>
              </a:gs>
              <a:gs pos="42000">
                <a:sysClr val="window" lastClr="FFFFFF">
                  <a:tint val="100000"/>
                  <a:shade val="30000"/>
                  <a:satMod val="200000"/>
                  <a:lumMod val="0"/>
                </a:sysClr>
              </a:gs>
            </a:gsLst>
            <a:path path="circle">
              <a:fillToRect l="50000" t="50000" r="50000" b="50000"/>
            </a:path>
          </a:gradFill>
        </p:spPr>
      </p:pic>
      <p:sp>
        <p:nvSpPr>
          <p:cNvPr id="5" name="Rectángulo 4"/>
          <p:cNvSpPr/>
          <p:nvPr/>
        </p:nvSpPr>
        <p:spPr>
          <a:xfrm>
            <a:off x="1650438" y="6102718"/>
            <a:ext cx="1015021" cy="246221"/>
          </a:xfrm>
          <a:prstGeom prst="rect">
            <a:avLst/>
          </a:prstGeom>
        </p:spPr>
        <p:txBody>
          <a:bodyPr wrap="none">
            <a:spAutoFit/>
          </a:bodyPr>
          <a:lstStyle/>
          <a:p>
            <a:pPr lvl="0"/>
            <a:r>
              <a:rPr lang="es-ES" sz="1000" dirty="0">
                <a:solidFill>
                  <a:schemeClr val="tx1">
                    <a:lumMod val="65000"/>
                  </a:schemeClr>
                </a:solidFill>
                <a:latin typeface="Calibri" panose="020F0502020204030204"/>
              </a:rPr>
              <a:t>José Mª Benítez</a:t>
            </a:r>
          </a:p>
        </p:txBody>
      </p:sp>
      <p:sp>
        <p:nvSpPr>
          <p:cNvPr id="6" name="Rectángulo 5"/>
          <p:cNvSpPr/>
          <p:nvPr/>
        </p:nvSpPr>
        <p:spPr>
          <a:xfrm>
            <a:off x="5004490" y="5918052"/>
            <a:ext cx="2031325" cy="369332"/>
          </a:xfrm>
          <a:prstGeom prst="rect">
            <a:avLst/>
          </a:prstGeom>
        </p:spPr>
        <p:txBody>
          <a:bodyPr wrap="none">
            <a:spAutoFit/>
          </a:bodyPr>
          <a:lstStyle/>
          <a:p>
            <a:pPr lvl="0"/>
            <a:r>
              <a:rPr lang="es-ES" dirty="0">
                <a:solidFill>
                  <a:schemeClr val="bg2">
                    <a:lumMod val="20000"/>
                    <a:lumOff val="80000"/>
                  </a:schemeClr>
                </a:solidFill>
                <a:latin typeface="Calibri" panose="020F0502020204030204"/>
              </a:rPr>
              <a:t>Grullas en la niebla.</a:t>
            </a:r>
          </a:p>
        </p:txBody>
      </p:sp>
    </p:spTree>
    <p:extLst>
      <p:ext uri="{BB962C8B-B14F-4D97-AF65-F5344CB8AC3E}">
        <p14:creationId xmlns:p14="http://schemas.microsoft.com/office/powerpoint/2010/main" xmlns="" val="13881147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chemeClr val="accent5">
                <a:lumMod val="1000"/>
              </a:schemeClr>
            </a:gs>
            <a:gs pos="87000">
              <a:schemeClr val="accent5">
                <a:lumMod val="48000"/>
                <a:lumOff val="52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489166" y="368297"/>
            <a:ext cx="9169309" cy="6089869"/>
          </a:xfrm>
          <a:prstGeom prst="rect">
            <a:avLst/>
          </a:prstGeom>
        </p:spPr>
      </p:pic>
      <p:sp>
        <p:nvSpPr>
          <p:cNvPr id="4" name="Rectángulo 3"/>
          <p:cNvSpPr/>
          <p:nvPr/>
        </p:nvSpPr>
        <p:spPr>
          <a:xfrm>
            <a:off x="1612110" y="6047988"/>
            <a:ext cx="1423980" cy="276999"/>
          </a:xfrm>
          <a:prstGeom prst="rect">
            <a:avLst/>
          </a:prstGeom>
        </p:spPr>
        <p:txBody>
          <a:bodyPr wrap="none">
            <a:spAutoFit/>
          </a:bodyPr>
          <a:lstStyle/>
          <a:p>
            <a:pPr lvl="0"/>
            <a:r>
              <a:rPr lang="es-ES" sz="1200" dirty="0">
                <a:solidFill>
                  <a:prstClr val="black"/>
                </a:solidFill>
                <a:latin typeface="Calibri"/>
              </a:rPr>
              <a:t>José Elías Rodríguez</a:t>
            </a:r>
          </a:p>
        </p:txBody>
      </p:sp>
    </p:spTree>
    <p:extLst>
      <p:ext uri="{BB962C8B-B14F-4D97-AF65-F5344CB8AC3E}">
        <p14:creationId xmlns:p14="http://schemas.microsoft.com/office/powerpoint/2010/main" xmlns="" val="87747176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19000">
              <a:schemeClr val="accent4">
                <a:lumMod val="0"/>
                <a:lumOff val="100000"/>
              </a:schemeClr>
            </a:gs>
            <a:gs pos="81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descr="_DSC9809"/>
          <p:cNvPicPr>
            <a:picLocks noGrp="1" noChangeAspect="1"/>
          </p:cNvPicPr>
          <p:nvPr isPhoto="1"/>
        </p:nvPicPr>
        <p:blipFill rotWithShape="1">
          <a:blip r:embed="rId3" cstate="print">
            <a:lum/>
            <a:extLst>
              <a:ext uri="{28A0092B-C50C-407E-A947-70E740481C1C}">
                <a14:useLocalDpi xmlns:a14="http://schemas.microsoft.com/office/drawing/2010/main" xmlns="" val="0"/>
              </a:ext>
            </a:extLst>
          </a:blip>
          <a:srcRect b="65"/>
          <a:stretch/>
        </p:blipFill>
        <p:spPr>
          <a:xfrm>
            <a:off x="699747" y="408327"/>
            <a:ext cx="10749248" cy="6067424"/>
          </a:xfrm>
          <a:prstGeom prst="rect">
            <a:avLst/>
          </a:prstGeom>
          <a:noFill/>
          <a:ln>
            <a:noFill/>
          </a:ln>
        </p:spPr>
      </p:pic>
      <p:sp>
        <p:nvSpPr>
          <p:cNvPr id="3" name="Rectángulo 2"/>
          <p:cNvSpPr/>
          <p:nvPr/>
        </p:nvSpPr>
        <p:spPr>
          <a:xfrm>
            <a:off x="819991" y="6033302"/>
            <a:ext cx="1212191" cy="246221"/>
          </a:xfrm>
          <a:prstGeom prst="rect">
            <a:avLst/>
          </a:prstGeom>
        </p:spPr>
        <p:txBody>
          <a:bodyPr wrap="none">
            <a:spAutoFit/>
          </a:bodyPr>
          <a:lstStyle/>
          <a:p>
            <a:pPr lvl="0"/>
            <a:r>
              <a:rPr lang="es-ES" sz="1000" dirty="0">
                <a:solidFill>
                  <a:prstClr val="white">
                    <a:lumMod val="65000"/>
                  </a:prstClr>
                </a:solidFill>
                <a:latin typeface="Calibri" panose="020F0502020204030204"/>
              </a:rPr>
              <a:t>Atanasio Fernández</a:t>
            </a:r>
          </a:p>
        </p:txBody>
      </p:sp>
    </p:spTree>
    <p:extLst>
      <p:ext uri="{BB962C8B-B14F-4D97-AF65-F5344CB8AC3E}">
        <p14:creationId xmlns:p14="http://schemas.microsoft.com/office/powerpoint/2010/main" xmlns="" val="304767655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_DSC9606"/>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0" y="-699247"/>
            <a:ext cx="12192000" cy="8112976"/>
          </a:xfrm>
          <a:prstGeom prst="rect">
            <a:avLst/>
          </a:prstGeom>
          <a:noFill/>
          <a:ln>
            <a:noFill/>
          </a:ln>
        </p:spPr>
      </p:pic>
      <p:sp>
        <p:nvSpPr>
          <p:cNvPr id="3" name="Rectángulo 2"/>
          <p:cNvSpPr/>
          <p:nvPr/>
        </p:nvSpPr>
        <p:spPr>
          <a:xfrm>
            <a:off x="235375" y="6550223"/>
            <a:ext cx="1212191" cy="246221"/>
          </a:xfrm>
          <a:prstGeom prst="rect">
            <a:avLst/>
          </a:prstGeom>
        </p:spPr>
        <p:txBody>
          <a:bodyPr wrap="none">
            <a:spAutoFit/>
          </a:bodyPr>
          <a:lstStyle/>
          <a:p>
            <a:pPr lvl="0"/>
            <a:r>
              <a:rPr lang="es-ES" sz="1000" dirty="0">
                <a:latin typeface="Calibri" panose="020F0502020204030204"/>
              </a:rPr>
              <a:t>Atanasio Fernández</a:t>
            </a:r>
          </a:p>
        </p:txBody>
      </p:sp>
    </p:spTree>
    <p:extLst>
      <p:ext uri="{BB962C8B-B14F-4D97-AF65-F5344CB8AC3E}">
        <p14:creationId xmlns:p14="http://schemas.microsoft.com/office/powerpoint/2010/main" xmlns="" val="414113140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gradFill flip="none" rotWithShape="1">
          <a:gsLst>
            <a:gs pos="76000">
              <a:schemeClr val="bg1">
                <a:lumMod val="0"/>
              </a:schemeClr>
            </a:gs>
            <a:gs pos="56000">
              <a:schemeClr val="bg1">
                <a:lumMod val="0"/>
                <a:alpha val="22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 name="Imagen 1" descr="_DSC2030"/>
          <p:cNvPicPr>
            <a:picLocks noGrp="1" noChangeAspect="1"/>
          </p:cNvPicPr>
          <p:nvPr isPhoto="1"/>
        </p:nvPicPr>
        <p:blipFill rotWithShape="1">
          <a:blip r:embed="rId2" cstate="print">
            <a:lum/>
            <a:extLst>
              <a:ext uri="{28A0092B-C50C-407E-A947-70E740481C1C}">
                <a14:useLocalDpi xmlns:a14="http://schemas.microsoft.com/office/drawing/2010/main" xmlns="" val="0"/>
              </a:ext>
            </a:extLst>
          </a:blip>
          <a:srcRect t="2221" b="79"/>
          <a:stretch/>
        </p:blipFill>
        <p:spPr>
          <a:xfrm>
            <a:off x="-645515" y="-14288"/>
            <a:ext cx="6466879" cy="6872288"/>
          </a:xfrm>
          <a:prstGeom prst="rect">
            <a:avLst/>
          </a:prstGeom>
          <a:ln>
            <a:noFill/>
          </a:ln>
          <a:effectLst>
            <a:outerShdw blurRad="292100" dist="139700" dir="2700000" algn="tl" rotWithShape="0">
              <a:srgbClr val="333333">
                <a:alpha val="65000"/>
              </a:srgbClr>
            </a:outerShdw>
          </a:effectLst>
        </p:spPr>
      </p:pic>
      <p:pic>
        <p:nvPicPr>
          <p:cNvPr id="3" name="Imagen 2"/>
          <p:cNvPicPr>
            <a:picLocks noChangeAspect="1"/>
          </p:cNvPicPr>
          <p:nvPr/>
        </p:nvPicPr>
        <p:blipFill rotWithShape="1">
          <a:blip r:embed="rId3" cstate="print"/>
          <a:srcRect t="2927" r="72" b="-1"/>
          <a:stretch/>
        </p:blipFill>
        <p:spPr>
          <a:xfrm>
            <a:off x="5997546" y="-42863"/>
            <a:ext cx="6508779" cy="6900863"/>
          </a:xfrm>
          <a:prstGeom prst="rect">
            <a:avLst/>
          </a:prstGeom>
          <a:gradFill>
            <a:gsLst>
              <a:gs pos="100000">
                <a:srgbClr val="9E3506"/>
              </a:gs>
              <a:gs pos="100000">
                <a:schemeClr val="accent6">
                  <a:lumMod val="60000"/>
                </a:schemeClr>
              </a:gs>
            </a:gsLst>
            <a:lin ang="5400000" scaled="1"/>
          </a:gradFill>
        </p:spPr>
      </p:pic>
      <p:sp>
        <p:nvSpPr>
          <p:cNvPr id="4" name="Rectángulo 3"/>
          <p:cNvSpPr/>
          <p:nvPr/>
        </p:nvSpPr>
        <p:spPr>
          <a:xfrm>
            <a:off x="775020" y="6475272"/>
            <a:ext cx="1212191" cy="246221"/>
          </a:xfrm>
          <a:prstGeom prst="rect">
            <a:avLst/>
          </a:prstGeom>
        </p:spPr>
        <p:txBody>
          <a:bodyPr wrap="none">
            <a:spAutoFit/>
          </a:bodyPr>
          <a:lstStyle/>
          <a:p>
            <a:pPr>
              <a:defRPr/>
            </a:pPr>
            <a:r>
              <a:rPr lang="es-ES" sz="1000" kern="0" dirty="0" smtClean="0">
                <a:solidFill>
                  <a:prstClr val="black"/>
                </a:solidFill>
              </a:rPr>
              <a:t>Atanasio Fernández</a:t>
            </a:r>
            <a:endParaRPr lang="es-ES" sz="1000" kern="0" dirty="0">
              <a:solidFill>
                <a:prstClr val="white"/>
              </a:solidFill>
              <a:latin typeface="Century Gothic" panose="020B0502020202020204"/>
            </a:endParaRPr>
          </a:p>
        </p:txBody>
      </p:sp>
      <p:sp>
        <p:nvSpPr>
          <p:cNvPr id="5" name="Rectángulo 4"/>
          <p:cNvSpPr/>
          <p:nvPr/>
        </p:nvSpPr>
        <p:spPr>
          <a:xfrm>
            <a:off x="5997546" y="6423046"/>
            <a:ext cx="1212191" cy="246221"/>
          </a:xfrm>
          <a:prstGeom prst="rect">
            <a:avLst/>
          </a:prstGeom>
        </p:spPr>
        <p:txBody>
          <a:bodyPr wrap="none">
            <a:spAutoFit/>
          </a:bodyPr>
          <a:lstStyle/>
          <a:p>
            <a:pPr>
              <a:defRPr/>
            </a:pPr>
            <a:r>
              <a:rPr lang="es-ES" sz="1000" kern="0" dirty="0" smtClean="0">
                <a:solidFill>
                  <a:prstClr val="black"/>
                </a:solidFill>
              </a:rPr>
              <a:t>Atanasio Fernández</a:t>
            </a:r>
            <a:endParaRPr lang="es-ES" sz="1000" kern="0" dirty="0">
              <a:solidFill>
                <a:prstClr val="black"/>
              </a:solidFill>
              <a:latin typeface="Century Gothic" panose="020B0502020202020204"/>
            </a:endParaRPr>
          </a:p>
        </p:txBody>
      </p:sp>
    </p:spTree>
    <p:extLst>
      <p:ext uri="{BB962C8B-B14F-4D97-AF65-F5344CB8AC3E}">
        <p14:creationId xmlns:p14="http://schemas.microsoft.com/office/powerpoint/2010/main" xmlns="" val="334920743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0">
              <a:schemeClr val="accent1">
                <a:lumMod val="43000"/>
                <a:lumOff val="57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descr="_DSC8991 - Copy"/>
          <p:cNvPicPr>
            <a:picLocks noGrp="1" noChangeAspect="1"/>
          </p:cNvPicPr>
          <p:nvPr isPhoto="1"/>
        </p:nvPicPr>
        <p:blipFill rotWithShape="1">
          <a:blip r:embed="rId3" cstate="print">
            <a:lum/>
            <a:extLst>
              <a:ext uri="{28A0092B-C50C-407E-A947-70E740481C1C}">
                <a14:useLocalDpi xmlns:a14="http://schemas.microsoft.com/office/drawing/2010/main" xmlns="" val="0"/>
              </a:ext>
            </a:extLst>
          </a:blip>
          <a:srcRect b="47"/>
          <a:stretch/>
        </p:blipFill>
        <p:spPr>
          <a:xfrm>
            <a:off x="1063438" y="385764"/>
            <a:ext cx="4253350" cy="6100762"/>
          </a:xfrm>
          <a:prstGeom prst="rect">
            <a:avLst/>
          </a:prstGeom>
          <a:noFill/>
          <a:ln>
            <a:noFill/>
          </a:ln>
        </p:spPr>
      </p:pic>
      <p:pic>
        <p:nvPicPr>
          <p:cNvPr id="3" name="Imagen 2"/>
          <p:cNvPicPr>
            <a:picLocks noChangeAspect="1"/>
          </p:cNvPicPr>
          <p:nvPr/>
        </p:nvPicPr>
        <p:blipFill rotWithShape="1">
          <a:blip r:embed="rId4" cstate="print"/>
          <a:srcRect b="85"/>
          <a:stretch/>
        </p:blipFill>
        <p:spPr>
          <a:xfrm>
            <a:off x="6807504" y="385763"/>
            <a:ext cx="4443399" cy="6100762"/>
          </a:xfrm>
          <a:prstGeom prst="rect">
            <a:avLst/>
          </a:prstGeom>
        </p:spPr>
      </p:pic>
      <p:sp>
        <p:nvSpPr>
          <p:cNvPr id="4" name="Rectángulo 3"/>
          <p:cNvSpPr/>
          <p:nvPr/>
        </p:nvSpPr>
        <p:spPr>
          <a:xfrm>
            <a:off x="3997985" y="6161410"/>
            <a:ext cx="1212191" cy="246221"/>
          </a:xfrm>
          <a:prstGeom prst="rect">
            <a:avLst/>
          </a:prstGeom>
        </p:spPr>
        <p:txBody>
          <a:bodyPr wrap="none">
            <a:spAutoFit/>
          </a:bodyPr>
          <a:lstStyle/>
          <a:p>
            <a:pPr>
              <a:defRPr/>
            </a:pPr>
            <a:r>
              <a:rPr lang="es-ES" sz="1000" kern="0" dirty="0">
                <a:solidFill>
                  <a:srgbClr val="2D2200">
                    <a:lumMod val="10000"/>
                    <a:lumOff val="90000"/>
                  </a:srgbClr>
                </a:solidFill>
                <a:latin typeface="Calibri"/>
              </a:rPr>
              <a:t>Atanasio Fernández</a:t>
            </a:r>
            <a:endParaRPr lang="es-ES" sz="1000" kern="0" dirty="0">
              <a:solidFill>
                <a:srgbClr val="2D2200">
                  <a:lumMod val="10000"/>
                  <a:lumOff val="90000"/>
                </a:srgbClr>
              </a:solidFill>
              <a:latin typeface="Century Gothic" panose="020B0502020202020204"/>
            </a:endParaRPr>
          </a:p>
        </p:txBody>
      </p:sp>
      <p:sp>
        <p:nvSpPr>
          <p:cNvPr id="5" name="Rectángulo 4"/>
          <p:cNvSpPr/>
          <p:nvPr/>
        </p:nvSpPr>
        <p:spPr>
          <a:xfrm>
            <a:off x="6877291" y="6178747"/>
            <a:ext cx="1212191" cy="246221"/>
          </a:xfrm>
          <a:prstGeom prst="rect">
            <a:avLst/>
          </a:prstGeom>
        </p:spPr>
        <p:txBody>
          <a:bodyPr wrap="none">
            <a:spAutoFit/>
          </a:bodyPr>
          <a:lstStyle/>
          <a:p>
            <a:pPr>
              <a:defRPr/>
            </a:pPr>
            <a:r>
              <a:rPr lang="es-ES" sz="1000" kern="0" dirty="0">
                <a:solidFill>
                  <a:srgbClr val="2D2200">
                    <a:lumMod val="10000"/>
                    <a:lumOff val="90000"/>
                  </a:srgbClr>
                </a:solidFill>
                <a:latin typeface="Calibri"/>
              </a:rPr>
              <a:t>Atanasio Fernández</a:t>
            </a:r>
            <a:endParaRPr lang="es-ES" sz="1000" kern="0" dirty="0">
              <a:solidFill>
                <a:srgbClr val="2D2200">
                  <a:lumMod val="10000"/>
                  <a:lumOff val="90000"/>
                </a:srgbClr>
              </a:solidFill>
              <a:latin typeface="Century Gothic" panose="020B0502020202020204"/>
            </a:endParaRPr>
          </a:p>
        </p:txBody>
      </p:sp>
    </p:spTree>
    <p:extLst>
      <p:ext uri="{BB962C8B-B14F-4D97-AF65-F5344CB8AC3E}">
        <p14:creationId xmlns:p14="http://schemas.microsoft.com/office/powerpoint/2010/main" xmlns="" val="3311351547"/>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accent6">
                <a:lumMod val="0"/>
              </a:schemeClr>
            </a:gs>
            <a:gs pos="81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descr="Copy (2) of DSC_3478"/>
          <p:cNvPicPr>
            <a:picLocks noGrp="1" noChangeAspect="1"/>
          </p:cNvPicPr>
          <p:nvPr isPhoto="1"/>
        </p:nvPicPr>
        <p:blipFill rotWithShape="1">
          <a:blip r:embed="rId2" cstate="print">
            <a:lum/>
            <a:extLst>
              <a:ext uri="{28A0092B-C50C-407E-A947-70E740481C1C}">
                <a14:useLocalDpi xmlns:a14="http://schemas.microsoft.com/office/drawing/2010/main" xmlns="" val="0"/>
              </a:ext>
            </a:extLst>
          </a:blip>
          <a:stretch/>
        </p:blipFill>
        <p:spPr>
          <a:xfrm>
            <a:off x="5072063" y="0"/>
            <a:ext cx="7119937" cy="6858000"/>
          </a:xfrm>
          <a:prstGeom prst="rect">
            <a:avLst/>
          </a:prstGeom>
          <a:noFill/>
          <a:ln>
            <a:noFill/>
          </a:ln>
        </p:spPr>
      </p:pic>
      <p:pic>
        <p:nvPicPr>
          <p:cNvPr id="3" name="Imagen 2"/>
          <p:cNvPicPr>
            <a:picLocks noChangeAspect="1"/>
          </p:cNvPicPr>
          <p:nvPr/>
        </p:nvPicPr>
        <p:blipFill>
          <a:blip r:embed="rId3" cstate="print"/>
          <a:stretch>
            <a:fillRect/>
          </a:stretch>
        </p:blipFill>
        <p:spPr>
          <a:xfrm>
            <a:off x="0" y="0"/>
            <a:ext cx="4614863" cy="6894716"/>
          </a:xfrm>
          <a:prstGeom prst="rect">
            <a:avLst/>
          </a:prstGeom>
        </p:spPr>
      </p:pic>
      <p:sp>
        <p:nvSpPr>
          <p:cNvPr id="4" name="Rectángulo 3"/>
          <p:cNvSpPr/>
          <p:nvPr/>
        </p:nvSpPr>
        <p:spPr>
          <a:xfrm>
            <a:off x="9659035" y="6550223"/>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solidFill>
                  <a:schemeClr val="tx1">
                    <a:lumMod val="95000"/>
                    <a:lumOff val="5000"/>
                  </a:schemeClr>
                </a:solidFill>
                <a:effectLst/>
                <a:uLnTx/>
                <a:uFillTx/>
              </a:rPr>
              <a:t>Atanasio Fernández</a:t>
            </a:r>
            <a:endParaRPr kumimoji="0" lang="es-ES" sz="1000" b="0" i="0" u="none" strike="noStrike" kern="0" cap="none" spc="0" normalizeH="0" baseline="0" noProof="0" dirty="0">
              <a:ln>
                <a:noFill/>
              </a:ln>
              <a:solidFill>
                <a:schemeClr val="tx1">
                  <a:lumMod val="95000"/>
                  <a:lumOff val="5000"/>
                </a:schemeClr>
              </a:solidFill>
              <a:effectLst/>
              <a:uLnTx/>
              <a:uFillTx/>
            </a:endParaRPr>
          </a:p>
        </p:txBody>
      </p:sp>
      <p:sp>
        <p:nvSpPr>
          <p:cNvPr id="5" name="Rectángulo 4"/>
          <p:cNvSpPr/>
          <p:nvPr/>
        </p:nvSpPr>
        <p:spPr>
          <a:xfrm>
            <a:off x="2858185" y="6550222"/>
            <a:ext cx="1212191" cy="24622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1000" b="0" i="0" u="none" strike="noStrike" kern="0" cap="none" spc="0" normalizeH="0" baseline="0" noProof="0" dirty="0" smtClean="0">
                <a:ln>
                  <a:noFill/>
                </a:ln>
                <a:solidFill>
                  <a:prstClr val="white">
                    <a:lumMod val="65000"/>
                  </a:prstClr>
                </a:solidFill>
                <a:effectLst/>
                <a:uLnTx/>
                <a:uFillTx/>
              </a:rPr>
              <a:t>Atanasio Fernández</a:t>
            </a:r>
            <a:endParaRPr kumimoji="0" lang="es-ES" sz="1000" b="0" i="0" u="none" strike="noStrike" kern="0" cap="none" spc="0" normalizeH="0" baseline="0" noProof="0" dirty="0">
              <a:ln>
                <a:noFill/>
              </a:ln>
              <a:solidFill>
                <a:prstClr val="white">
                  <a:lumMod val="65000"/>
                </a:prstClr>
              </a:solidFill>
              <a:effectLst/>
              <a:uLnTx/>
              <a:uFillTx/>
            </a:endParaRPr>
          </a:p>
        </p:txBody>
      </p:sp>
    </p:spTree>
    <p:extLst>
      <p:ext uri="{BB962C8B-B14F-4D97-AF65-F5344CB8AC3E}">
        <p14:creationId xmlns:p14="http://schemas.microsoft.com/office/powerpoint/2010/main" xmlns="" val="2399512209"/>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gradFill>
          <a:gsLst>
            <a:gs pos="12000">
              <a:schemeClr val="accent5">
                <a:lumMod val="60000"/>
                <a:lumOff val="40000"/>
              </a:schemeClr>
            </a:gs>
            <a:gs pos="43000">
              <a:schemeClr val="accent6">
                <a:lumMod val="0"/>
                <a:lumOff val="100000"/>
              </a:schemeClr>
            </a:gs>
            <a:gs pos="100000">
              <a:schemeClr val="accent6">
                <a:lumMod val="72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descr="_DSC2074"/>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1637070" y="366983"/>
            <a:ext cx="9196683" cy="6107560"/>
          </a:xfrm>
          <a:prstGeom prst="rect">
            <a:avLst/>
          </a:prstGeom>
          <a:noFill/>
          <a:ln>
            <a:noFill/>
          </a:ln>
        </p:spPr>
      </p:pic>
      <p:sp>
        <p:nvSpPr>
          <p:cNvPr id="3" name="Rectángulo 2"/>
          <p:cNvSpPr/>
          <p:nvPr/>
        </p:nvSpPr>
        <p:spPr>
          <a:xfrm>
            <a:off x="1815197" y="6038179"/>
            <a:ext cx="1212191" cy="246221"/>
          </a:xfrm>
          <a:prstGeom prst="rect">
            <a:avLst/>
          </a:prstGeom>
        </p:spPr>
        <p:txBody>
          <a:bodyPr wrap="none">
            <a:spAutoFit/>
          </a:bodyPr>
          <a:lstStyle/>
          <a:p>
            <a:pPr lvl="0"/>
            <a:r>
              <a:rPr lang="es-ES" sz="1000" dirty="0">
                <a:solidFill>
                  <a:schemeClr val="tx1">
                    <a:lumMod val="95000"/>
                    <a:lumOff val="5000"/>
                  </a:schemeClr>
                </a:solidFill>
                <a:latin typeface="Calibri" panose="020F0502020204030204"/>
              </a:rPr>
              <a:t>Atanasio Fernández</a:t>
            </a:r>
          </a:p>
        </p:txBody>
      </p:sp>
    </p:spTree>
    <p:extLst>
      <p:ext uri="{BB962C8B-B14F-4D97-AF65-F5344CB8AC3E}">
        <p14:creationId xmlns:p14="http://schemas.microsoft.com/office/powerpoint/2010/main" xmlns="" val="87612576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gradFill>
          <a:gsLst>
            <a:gs pos="22000">
              <a:schemeClr val="accent5">
                <a:lumMod val="49000"/>
              </a:schemeClr>
            </a:gs>
            <a:gs pos="72000">
              <a:schemeClr val="accent6">
                <a:lumMod val="0"/>
                <a:lumOff val="100000"/>
              </a:schemeClr>
            </a:gs>
            <a:gs pos="100000">
              <a:schemeClr val="accent6">
                <a:lumMod val="72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descr="_DSC2117Copia de "/>
          <p:cNvPicPr>
            <a:picLocks noGrp="1" noChangeAspect="1"/>
          </p:cNvPicPr>
          <p:nvPr isPhoto="1"/>
        </p:nvPicPr>
        <p:blipFill rotWithShape="1">
          <a:blip r:embed="rId2" cstate="print">
            <a:lum/>
            <a:extLst>
              <a:ext uri="{28A0092B-C50C-407E-A947-70E740481C1C}">
                <a14:useLocalDpi xmlns:a14="http://schemas.microsoft.com/office/drawing/2010/main" xmlns="" val="0"/>
              </a:ext>
            </a:extLst>
          </a:blip>
          <a:stretch/>
        </p:blipFill>
        <p:spPr>
          <a:xfrm>
            <a:off x="1386348" y="340011"/>
            <a:ext cx="9497961" cy="6177344"/>
          </a:xfrm>
          <a:prstGeom prst="rect">
            <a:avLst/>
          </a:prstGeom>
          <a:noFill/>
          <a:ln>
            <a:noFill/>
          </a:ln>
        </p:spPr>
      </p:pic>
      <p:sp>
        <p:nvSpPr>
          <p:cNvPr id="3" name="Rectángulo 2"/>
          <p:cNvSpPr/>
          <p:nvPr/>
        </p:nvSpPr>
        <p:spPr>
          <a:xfrm>
            <a:off x="1600885" y="6075462"/>
            <a:ext cx="1212191" cy="246221"/>
          </a:xfrm>
          <a:prstGeom prst="rect">
            <a:avLst/>
          </a:prstGeom>
        </p:spPr>
        <p:txBody>
          <a:bodyPr wrap="none">
            <a:spAutoFit/>
          </a:bodyPr>
          <a:lstStyle/>
          <a:p>
            <a:pPr lvl="0"/>
            <a:r>
              <a:rPr lang="es-ES" sz="1000" dirty="0">
                <a:solidFill>
                  <a:schemeClr val="bg2">
                    <a:lumMod val="75000"/>
                  </a:schemeClr>
                </a:solidFill>
                <a:latin typeface="Calibri" panose="020F0502020204030204"/>
              </a:rPr>
              <a:t>Atanasio Fernández</a:t>
            </a:r>
          </a:p>
        </p:txBody>
      </p:sp>
    </p:spTree>
    <p:extLst>
      <p:ext uri="{BB962C8B-B14F-4D97-AF65-F5344CB8AC3E}">
        <p14:creationId xmlns:p14="http://schemas.microsoft.com/office/powerpoint/2010/main" xmlns="" val="336864076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61000"/>
              </a:schemeClr>
            </a:gs>
            <a:gs pos="100000">
              <a:schemeClr val="accent4">
                <a:lumMod val="0"/>
                <a:lumOff val="100000"/>
              </a:schemeClr>
            </a:gs>
            <a:gs pos="95000">
              <a:schemeClr val="bg1">
                <a:lumMod val="19000"/>
                <a:lumOff val="81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545429" y="430213"/>
            <a:ext cx="9084471" cy="6056314"/>
          </a:xfrm>
          <a:prstGeom prst="rect">
            <a:avLst/>
          </a:prstGeom>
        </p:spPr>
      </p:pic>
      <p:sp>
        <p:nvSpPr>
          <p:cNvPr id="5" name="Rectángulo 4"/>
          <p:cNvSpPr/>
          <p:nvPr/>
        </p:nvSpPr>
        <p:spPr>
          <a:xfrm>
            <a:off x="1728731" y="6076564"/>
            <a:ext cx="1116011" cy="246221"/>
          </a:xfrm>
          <a:prstGeom prst="rect">
            <a:avLst/>
          </a:prstGeom>
        </p:spPr>
        <p:txBody>
          <a:bodyPr wrap="none">
            <a:spAutoFit/>
          </a:bodyPr>
          <a:lstStyle/>
          <a:p>
            <a:pPr lvl="0"/>
            <a:r>
              <a:rPr lang="es-ES" sz="1000" dirty="0">
                <a:solidFill>
                  <a:schemeClr val="tx1">
                    <a:lumMod val="75000"/>
                  </a:schemeClr>
                </a:solidFill>
                <a:latin typeface="Calibri" panose="020F0502020204030204"/>
              </a:rPr>
              <a:t>Sebastián Molano</a:t>
            </a:r>
          </a:p>
        </p:txBody>
      </p:sp>
    </p:spTree>
    <p:extLst>
      <p:ext uri="{BB962C8B-B14F-4D97-AF65-F5344CB8AC3E}">
        <p14:creationId xmlns:p14="http://schemas.microsoft.com/office/powerpoint/2010/main" xmlns="" val="212640366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opy (2) of DSC_8485"/>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0" y="-1202214"/>
            <a:ext cx="12192000" cy="8160744"/>
          </a:xfrm>
          <a:prstGeom prst="rect">
            <a:avLst/>
          </a:prstGeom>
          <a:noFill/>
          <a:ln>
            <a:noFill/>
          </a:ln>
        </p:spPr>
      </p:pic>
      <p:sp>
        <p:nvSpPr>
          <p:cNvPr id="3" name="Rectángulo 2"/>
          <p:cNvSpPr/>
          <p:nvPr/>
        </p:nvSpPr>
        <p:spPr>
          <a:xfrm>
            <a:off x="300723" y="6550223"/>
            <a:ext cx="1212191" cy="246221"/>
          </a:xfrm>
          <a:prstGeom prst="rect">
            <a:avLst/>
          </a:prstGeom>
        </p:spPr>
        <p:txBody>
          <a:bodyPr wrap="none">
            <a:spAutoFit/>
          </a:bodyPr>
          <a:lstStyle/>
          <a:p>
            <a:pPr lvl="0"/>
            <a:r>
              <a:rPr lang="es-ES" sz="1000" dirty="0">
                <a:solidFill>
                  <a:schemeClr val="tx1">
                    <a:lumMod val="95000"/>
                    <a:lumOff val="5000"/>
                  </a:schemeClr>
                </a:solidFill>
                <a:latin typeface="Calibri" panose="020F0502020204030204"/>
              </a:rPr>
              <a:t>Atanasio Fernández</a:t>
            </a:r>
          </a:p>
        </p:txBody>
      </p:sp>
    </p:spTree>
    <p:extLst>
      <p:ext uri="{BB962C8B-B14F-4D97-AF65-F5344CB8AC3E}">
        <p14:creationId xmlns:p14="http://schemas.microsoft.com/office/powerpoint/2010/main" xmlns="" val="3444311781"/>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42000">
              <a:schemeClr val="accent1">
                <a:lumMod val="0"/>
                <a:lumOff val="100000"/>
              </a:schemeClr>
            </a:gs>
            <a:gs pos="72000">
              <a:schemeClr val="accent1">
                <a:lumMod val="0"/>
                <a:alpha val="31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16714" y="371474"/>
            <a:ext cx="9209453" cy="6115051"/>
          </a:xfrm>
          <a:prstGeom prst="rect">
            <a:avLst/>
          </a:prstGeom>
        </p:spPr>
      </p:pic>
      <p:sp>
        <p:nvSpPr>
          <p:cNvPr id="3" name="Rectángulo 2"/>
          <p:cNvSpPr/>
          <p:nvPr/>
        </p:nvSpPr>
        <p:spPr>
          <a:xfrm>
            <a:off x="1815198" y="6046887"/>
            <a:ext cx="1212191" cy="246221"/>
          </a:xfrm>
          <a:prstGeom prst="rect">
            <a:avLst/>
          </a:prstGeom>
        </p:spPr>
        <p:txBody>
          <a:bodyPr wrap="none">
            <a:spAutoFit/>
          </a:bodyPr>
          <a:lstStyle/>
          <a:p>
            <a:pPr lvl="0"/>
            <a:r>
              <a:rPr lang="es-ES" sz="1000" dirty="0">
                <a:solidFill>
                  <a:prstClr val="white">
                    <a:lumMod val="65000"/>
                  </a:prstClr>
                </a:solidFill>
                <a:latin typeface="Calibri" panose="020F0502020204030204"/>
              </a:rPr>
              <a:t>Atanasio Fernández</a:t>
            </a:r>
          </a:p>
        </p:txBody>
      </p:sp>
    </p:spTree>
    <p:extLst>
      <p:ext uri="{BB962C8B-B14F-4D97-AF65-F5344CB8AC3E}">
        <p14:creationId xmlns:p14="http://schemas.microsoft.com/office/powerpoint/2010/main" xmlns="" val="5697901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gradFill flip="none" rotWithShape="1">
          <a:gsLst>
            <a:gs pos="96000">
              <a:schemeClr val="accent5">
                <a:lumMod val="0"/>
                <a:lumOff val="100000"/>
              </a:schemeClr>
            </a:gs>
            <a:gs pos="37000">
              <a:schemeClr val="bg2">
                <a:lumMod val="91000"/>
                <a:alpha val="1000"/>
              </a:schemeClr>
            </a:gs>
          </a:gsLst>
          <a:lin ang="2700000" scaled="1"/>
          <a:tileRect/>
        </a:gradFill>
        <a:effectLst/>
      </p:bgPr>
    </p:bg>
    <p:spTree>
      <p:nvGrpSpPr>
        <p:cNvPr id="1" name=""/>
        <p:cNvGrpSpPr/>
        <p:nvPr/>
      </p:nvGrpSpPr>
      <p:grpSpPr>
        <a:xfrm>
          <a:off x="0" y="0"/>
          <a:ext cx="0" cy="0"/>
          <a:chOff x="0" y="0"/>
          <a:chExt cx="0" cy="0"/>
        </a:xfrm>
      </p:grpSpPr>
      <p:pic>
        <p:nvPicPr>
          <p:cNvPr id="2" name="Imagen 1" descr="Copy of _DSC1905"/>
          <p:cNvPicPr>
            <a:picLocks noGrp="1" noChangeAspect="1"/>
          </p:cNvPicPr>
          <p:nvPr isPhoto="1"/>
        </p:nvPicPr>
        <p:blipFill rotWithShape="1">
          <a:blip r:embed="rId3" cstate="print">
            <a:lum/>
            <a:extLst>
              <a:ext uri="{28A0092B-C50C-407E-A947-70E740481C1C}">
                <a14:useLocalDpi xmlns:a14="http://schemas.microsoft.com/office/drawing/2010/main" xmlns="" val="0"/>
              </a:ext>
            </a:extLst>
          </a:blip>
          <a:stretch/>
        </p:blipFill>
        <p:spPr>
          <a:xfrm>
            <a:off x="285750" y="543811"/>
            <a:ext cx="11687175" cy="5734836"/>
          </a:xfrm>
          <a:prstGeom prst="rect">
            <a:avLst/>
          </a:prstGeom>
          <a:gradFill>
            <a:gsLst>
              <a:gs pos="0">
                <a:schemeClr val="accent5">
                  <a:lumMod val="1000"/>
                </a:schemeClr>
              </a:gs>
              <a:gs pos="96000">
                <a:schemeClr val="accent5">
                  <a:lumMod val="0"/>
                  <a:lumOff val="100000"/>
                </a:schemeClr>
              </a:gs>
              <a:gs pos="100000">
                <a:schemeClr val="accent5">
                  <a:lumMod val="100000"/>
                </a:schemeClr>
              </a:gs>
            </a:gsLst>
            <a:path path="circle">
              <a:fillToRect l="50000" t="-80000" r="50000" b="180000"/>
            </a:path>
          </a:gradFill>
          <a:ln>
            <a:noFill/>
          </a:ln>
        </p:spPr>
      </p:pic>
      <p:sp>
        <p:nvSpPr>
          <p:cNvPr id="3" name="Rectángulo 2"/>
          <p:cNvSpPr/>
          <p:nvPr/>
        </p:nvSpPr>
        <p:spPr>
          <a:xfrm>
            <a:off x="585817" y="5776199"/>
            <a:ext cx="1212191" cy="246221"/>
          </a:xfrm>
          <a:prstGeom prst="rect">
            <a:avLst/>
          </a:prstGeom>
        </p:spPr>
        <p:txBody>
          <a:bodyPr wrap="none">
            <a:spAutoFit/>
          </a:bodyPr>
          <a:lstStyle/>
          <a:p>
            <a:pPr lvl="0"/>
            <a:r>
              <a:rPr lang="es-ES" sz="1000" dirty="0">
                <a:solidFill>
                  <a:prstClr val="white">
                    <a:lumMod val="65000"/>
                  </a:prstClr>
                </a:solidFill>
                <a:latin typeface="Calibri" panose="020F0502020204030204"/>
              </a:rPr>
              <a:t>Atanasio Fernández</a:t>
            </a:r>
          </a:p>
        </p:txBody>
      </p:sp>
    </p:spTree>
    <p:extLst>
      <p:ext uri="{BB962C8B-B14F-4D97-AF65-F5344CB8AC3E}">
        <p14:creationId xmlns:p14="http://schemas.microsoft.com/office/powerpoint/2010/main" xmlns="" val="207037757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727272">
                <a:lumMod val="1000"/>
              </a:srgbClr>
            </a:gs>
            <a:gs pos="0">
              <a:schemeClr val="bg1">
                <a:tint val="80000"/>
                <a:shade val="100000"/>
                <a:satMod val="300000"/>
                <a:lumMod val="10000"/>
              </a:schemeClr>
            </a:gs>
            <a:gs pos="82000">
              <a:schemeClr val="bg1">
                <a:tint val="100000"/>
                <a:shade val="30000"/>
                <a:satMod val="200000"/>
                <a:lumMod val="88000"/>
                <a:lumOff val="12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624013" y="357187"/>
            <a:ext cx="9215440" cy="6143626"/>
          </a:xfrm>
          <a:prstGeom prst="rect">
            <a:avLst/>
          </a:prstGeom>
        </p:spPr>
      </p:pic>
      <p:sp>
        <p:nvSpPr>
          <p:cNvPr id="4" name="Rectángulo 3"/>
          <p:cNvSpPr/>
          <p:nvPr/>
        </p:nvSpPr>
        <p:spPr>
          <a:xfrm>
            <a:off x="1624013" y="6089750"/>
            <a:ext cx="1116011" cy="246221"/>
          </a:xfrm>
          <a:prstGeom prst="rect">
            <a:avLst/>
          </a:prstGeom>
        </p:spPr>
        <p:txBody>
          <a:bodyPr wrap="none">
            <a:spAutoFit/>
          </a:bodyPr>
          <a:lstStyle/>
          <a:p>
            <a:r>
              <a:rPr lang="es-ES" sz="1000" dirty="0">
                <a:solidFill>
                  <a:srgbClr val="CCDDEA"/>
                </a:solidFill>
                <a:latin typeface="Calibri" panose="020F0502020204030204"/>
              </a:rPr>
              <a:t>Sebastián Molano</a:t>
            </a:r>
          </a:p>
        </p:txBody>
      </p:sp>
    </p:spTree>
    <p:extLst>
      <p:ext uri="{BB962C8B-B14F-4D97-AF65-F5344CB8AC3E}">
        <p14:creationId xmlns:p14="http://schemas.microsoft.com/office/powerpoint/2010/main" xmlns="" val="25817243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schemeClr>
            </a:gs>
            <a:gs pos="21000">
              <a:schemeClr val="accent1">
                <a:lumMod val="0"/>
                <a:lumOff val="100000"/>
              </a:schemeClr>
            </a:gs>
            <a:gs pos="71000">
              <a:schemeClr val="accent1">
                <a:lumMod val="100000"/>
                <a:alpha val="32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994122" y="389744"/>
            <a:ext cx="8211762" cy="6105009"/>
          </a:xfrm>
          <a:prstGeom prst="rect">
            <a:avLst/>
          </a:prstGeom>
        </p:spPr>
      </p:pic>
      <p:sp>
        <p:nvSpPr>
          <p:cNvPr id="3" name="Rectángulo 2"/>
          <p:cNvSpPr/>
          <p:nvPr/>
        </p:nvSpPr>
        <p:spPr>
          <a:xfrm>
            <a:off x="2143377" y="6131521"/>
            <a:ext cx="1212191" cy="246221"/>
          </a:xfrm>
          <a:prstGeom prst="rect">
            <a:avLst/>
          </a:prstGeom>
        </p:spPr>
        <p:txBody>
          <a:bodyPr wrap="none">
            <a:spAutoFit/>
          </a:bodyPr>
          <a:lstStyle/>
          <a:p>
            <a:pPr lvl="0"/>
            <a:r>
              <a:rPr lang="es-ES" sz="1000" dirty="0">
                <a:solidFill>
                  <a:prstClr val="white">
                    <a:lumMod val="65000"/>
                  </a:prstClr>
                </a:solidFill>
                <a:latin typeface="Calibri" panose="020F0502020204030204"/>
              </a:rPr>
              <a:t>Atanasio Fernández</a:t>
            </a:r>
          </a:p>
        </p:txBody>
      </p:sp>
    </p:spTree>
    <p:extLst>
      <p:ext uri="{BB962C8B-B14F-4D97-AF65-F5344CB8AC3E}">
        <p14:creationId xmlns:p14="http://schemas.microsoft.com/office/powerpoint/2010/main" xmlns="" val="2974226028"/>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schemeClr>
            </a:gs>
            <a:gs pos="100000">
              <a:schemeClr val="accent4">
                <a:alpha val="0"/>
                <a:lumMod val="76000"/>
                <a:lumOff val="24000"/>
              </a:schemeClr>
            </a:gs>
            <a:gs pos="100000">
              <a:schemeClr val="accent4">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descr="Copy of _DSC8060"/>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6569792" y="594"/>
            <a:ext cx="4552556" cy="6857406"/>
          </a:xfrm>
          <a:prstGeom prst="rect">
            <a:avLst/>
          </a:prstGeom>
          <a:ln>
            <a:noFill/>
          </a:ln>
          <a:effectLst>
            <a:outerShdw blurRad="292100" dist="139700" dir="2700000" algn="tl" rotWithShape="0">
              <a:srgbClr val="333333">
                <a:alpha val="65000"/>
              </a:srgbClr>
            </a:outerShdw>
          </a:effectLst>
        </p:spPr>
      </p:pic>
      <p:pic>
        <p:nvPicPr>
          <p:cNvPr id="3" name="Imagen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37741" y="0"/>
            <a:ext cx="4572968" cy="6858000"/>
          </a:xfrm>
          <a:prstGeom prst="rect">
            <a:avLst/>
          </a:prstGeom>
        </p:spPr>
      </p:pic>
      <p:sp>
        <p:nvSpPr>
          <p:cNvPr id="5" name="Rectángulo 4"/>
          <p:cNvSpPr/>
          <p:nvPr/>
        </p:nvSpPr>
        <p:spPr>
          <a:xfrm>
            <a:off x="1145502" y="6405175"/>
            <a:ext cx="1116011" cy="246221"/>
          </a:xfrm>
          <a:prstGeom prst="rect">
            <a:avLst/>
          </a:prstGeom>
        </p:spPr>
        <p:txBody>
          <a:bodyPr wrap="none">
            <a:spAutoFit/>
          </a:bodyPr>
          <a:lstStyle/>
          <a:p>
            <a:pPr lvl="0"/>
            <a:r>
              <a:rPr lang="es-ES" sz="1000" dirty="0">
                <a:solidFill>
                  <a:prstClr val="black"/>
                </a:solidFill>
                <a:latin typeface="Calibri" panose="020F0502020204030204"/>
              </a:rPr>
              <a:t>Sebastián Molano</a:t>
            </a:r>
          </a:p>
        </p:txBody>
      </p:sp>
      <p:sp>
        <p:nvSpPr>
          <p:cNvPr id="6" name="Rectángulo 5"/>
          <p:cNvSpPr/>
          <p:nvPr/>
        </p:nvSpPr>
        <p:spPr>
          <a:xfrm>
            <a:off x="6843656" y="6405176"/>
            <a:ext cx="1212191" cy="246221"/>
          </a:xfrm>
          <a:prstGeom prst="rect">
            <a:avLst/>
          </a:prstGeom>
        </p:spPr>
        <p:txBody>
          <a:bodyPr wrap="none">
            <a:spAutoFit/>
          </a:bodyPr>
          <a:lstStyle/>
          <a:p>
            <a:pPr lvl="0"/>
            <a:r>
              <a:rPr lang="es-ES" sz="1000" dirty="0" smtClean="0">
                <a:solidFill>
                  <a:prstClr val="black"/>
                </a:solidFill>
                <a:latin typeface="Calibri" panose="020F0502020204030204"/>
              </a:rPr>
              <a:t>Atanasio Fernández</a:t>
            </a:r>
            <a:endParaRPr lang="es-ES" sz="1000" dirty="0">
              <a:solidFill>
                <a:prstClr val="black"/>
              </a:solidFill>
              <a:latin typeface="Calibri" panose="020F0502020204030204"/>
            </a:endParaRPr>
          </a:p>
        </p:txBody>
      </p:sp>
    </p:spTree>
    <p:extLst>
      <p:ext uri="{BB962C8B-B14F-4D97-AF65-F5344CB8AC3E}">
        <p14:creationId xmlns:p14="http://schemas.microsoft.com/office/powerpoint/2010/main" xmlns="" val="3937226306"/>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8000"/>
                <a:lumOff val="12000"/>
              </a:schemeClr>
            </a:gs>
            <a:gs pos="79000">
              <a:schemeClr val="accent3">
                <a:lumMod val="58000"/>
              </a:schemeClr>
            </a:gs>
            <a:gs pos="49000">
              <a:schemeClr val="accent3">
                <a:lumMod val="60000"/>
                <a:lumOff val="4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4" name="Rectángulo 3"/>
          <p:cNvSpPr/>
          <p:nvPr/>
        </p:nvSpPr>
        <p:spPr>
          <a:xfrm>
            <a:off x="1533468" y="6166766"/>
            <a:ext cx="1617879" cy="307777"/>
          </a:xfrm>
          <a:prstGeom prst="rect">
            <a:avLst/>
          </a:prstGeom>
        </p:spPr>
        <p:txBody>
          <a:bodyPr wrap="none">
            <a:spAutoFit/>
          </a:bodyPr>
          <a:lstStyle/>
          <a:p>
            <a:pPr lvl="0"/>
            <a:r>
              <a:rPr lang="es-ES" sz="1400" dirty="0" smtClean="0">
                <a:solidFill>
                  <a:prstClr val="black"/>
                </a:solidFill>
                <a:latin typeface="Calibri" panose="020F0502020204030204"/>
              </a:rPr>
              <a:t>Atanasio Fernández</a:t>
            </a:r>
            <a:endParaRPr lang="es-ES" sz="1400" dirty="0">
              <a:solidFill>
                <a:prstClr val="black"/>
              </a:solidFill>
              <a:latin typeface="Calibri" panose="020F0502020204030204"/>
            </a:endParaRPr>
          </a:p>
        </p:txBody>
      </p:sp>
      <p:pic>
        <p:nvPicPr>
          <p:cNvPr id="5" name="Imagen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6629394" y="368712"/>
            <a:ext cx="4071937" cy="6105832"/>
          </a:xfrm>
          <a:prstGeom prst="rect">
            <a:avLst/>
          </a:prstGeom>
        </p:spPr>
      </p:pic>
      <p:sp>
        <p:nvSpPr>
          <p:cNvPr id="6" name="Rectángulo 5"/>
          <p:cNvSpPr/>
          <p:nvPr/>
        </p:nvSpPr>
        <p:spPr>
          <a:xfrm>
            <a:off x="6786562" y="6166766"/>
            <a:ext cx="1116011" cy="246221"/>
          </a:xfrm>
          <a:prstGeom prst="rect">
            <a:avLst/>
          </a:prstGeom>
        </p:spPr>
        <p:txBody>
          <a:bodyPr wrap="none">
            <a:spAutoFit/>
          </a:bodyPr>
          <a:lstStyle/>
          <a:p>
            <a:pPr lvl="0"/>
            <a:r>
              <a:rPr lang="es-ES" sz="1000" dirty="0">
                <a:solidFill>
                  <a:schemeClr val="accent3">
                    <a:lumMod val="60000"/>
                    <a:lumOff val="40000"/>
                  </a:schemeClr>
                </a:solidFill>
                <a:latin typeface="Calibri" panose="020F0502020204030204"/>
              </a:rPr>
              <a:t>Sebastián Molano</a:t>
            </a:r>
          </a:p>
        </p:txBody>
      </p:sp>
      <p:pic>
        <p:nvPicPr>
          <p:cNvPr id="7" name="Imagen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533468" y="368712"/>
            <a:ext cx="4069100" cy="6105831"/>
          </a:xfrm>
          <a:prstGeom prst="rect">
            <a:avLst/>
          </a:prstGeom>
          <a:gradFill>
            <a:gsLst>
              <a:gs pos="7000">
                <a:schemeClr val="accent3">
                  <a:lumMod val="0"/>
                </a:schemeClr>
              </a:gs>
              <a:gs pos="100000">
                <a:schemeClr val="accent3">
                  <a:lumMod val="97000"/>
                  <a:lumOff val="3000"/>
                </a:schemeClr>
              </a:gs>
              <a:gs pos="79000">
                <a:schemeClr val="accent3">
                  <a:lumMod val="60000"/>
                  <a:lumOff val="40000"/>
                </a:schemeClr>
              </a:gs>
            </a:gsLst>
            <a:lin ang="16200000" scaled="1"/>
          </a:gradFill>
        </p:spPr>
      </p:pic>
      <p:sp>
        <p:nvSpPr>
          <p:cNvPr id="2" name="Rectángulo 1"/>
          <p:cNvSpPr/>
          <p:nvPr/>
        </p:nvSpPr>
        <p:spPr>
          <a:xfrm>
            <a:off x="3151347" y="6166765"/>
            <a:ext cx="1116011" cy="246221"/>
          </a:xfrm>
          <a:prstGeom prst="rect">
            <a:avLst/>
          </a:prstGeom>
        </p:spPr>
        <p:txBody>
          <a:bodyPr wrap="none">
            <a:spAutoFit/>
          </a:bodyPr>
          <a:lstStyle/>
          <a:p>
            <a:pPr lvl="0"/>
            <a:r>
              <a:rPr lang="es-ES" sz="1000" dirty="0">
                <a:solidFill>
                  <a:schemeClr val="tx1">
                    <a:lumMod val="65000"/>
                  </a:schemeClr>
                </a:solidFill>
                <a:latin typeface="Calibri"/>
              </a:rPr>
              <a:t>Sebastián Molano</a:t>
            </a:r>
          </a:p>
        </p:txBody>
      </p:sp>
    </p:spTree>
    <p:extLst>
      <p:ext uri="{BB962C8B-B14F-4D97-AF65-F5344CB8AC3E}">
        <p14:creationId xmlns:p14="http://schemas.microsoft.com/office/powerpoint/2010/main" xmlns="" val="30747524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Copy of _DSC9967"/>
          <p:cNvPicPr>
            <a:picLocks noGrp="1" noChangeAspect="1"/>
          </p:cNvPicPr>
          <p:nvPr isPhoto="1"/>
        </p:nvPicPr>
        <p:blipFill rotWithShape="1">
          <a:blip r:embed="rId2" cstate="print">
            <a:lum/>
            <a:extLst>
              <a:ext uri="{28A0092B-C50C-407E-A947-70E740481C1C}">
                <a14:useLocalDpi xmlns:a14="http://schemas.microsoft.com/office/drawing/2010/main" xmlns="" val="0"/>
              </a:ext>
            </a:extLst>
          </a:blip>
          <a:stretch/>
        </p:blipFill>
        <p:spPr>
          <a:xfrm>
            <a:off x="0" y="0"/>
            <a:ext cx="12489426" cy="7611037"/>
          </a:xfrm>
          <a:prstGeom prst="rect">
            <a:avLst/>
          </a:prstGeom>
          <a:noFill/>
          <a:ln>
            <a:noFill/>
          </a:ln>
        </p:spPr>
      </p:pic>
      <p:sp>
        <p:nvSpPr>
          <p:cNvPr id="4" name="Rectángulo 3"/>
          <p:cNvSpPr/>
          <p:nvPr/>
        </p:nvSpPr>
        <p:spPr>
          <a:xfrm>
            <a:off x="864962" y="6467777"/>
            <a:ext cx="1212191" cy="246221"/>
          </a:xfrm>
          <a:prstGeom prst="rect">
            <a:avLst/>
          </a:prstGeom>
        </p:spPr>
        <p:txBody>
          <a:bodyPr wrap="none">
            <a:spAutoFit/>
          </a:bodyPr>
          <a:lstStyle/>
          <a:p>
            <a:pPr lvl="0"/>
            <a:r>
              <a:rPr lang="es-ES" sz="1000" dirty="0">
                <a:solidFill>
                  <a:schemeClr val="tx1">
                    <a:lumMod val="65000"/>
                    <a:lumOff val="35000"/>
                  </a:schemeClr>
                </a:solidFill>
                <a:latin typeface="Calibri" panose="020F0502020204030204"/>
              </a:rPr>
              <a:t>Atanasio Fernández</a:t>
            </a:r>
          </a:p>
        </p:txBody>
      </p:sp>
    </p:spTree>
    <p:extLst>
      <p:ext uri="{BB962C8B-B14F-4D97-AF65-F5344CB8AC3E}">
        <p14:creationId xmlns:p14="http://schemas.microsoft.com/office/powerpoint/2010/main" xmlns="" val="93412785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67000"/>
              </a:schemeClr>
            </a:gs>
            <a:gs pos="48000">
              <a:schemeClr val="accent3">
                <a:lumMod val="97000"/>
                <a:lumOff val="3000"/>
              </a:schemeClr>
            </a:gs>
            <a:gs pos="100000">
              <a:schemeClr val="accent3">
                <a:lumMod val="60000"/>
                <a:lumOff val="40000"/>
              </a:schemeClr>
            </a:gs>
          </a:gsLst>
          <a:lin ang="16200000" scaled="1"/>
        </a:gradFill>
        <a:effectLst/>
      </p:bgPr>
    </p:bg>
    <p:spTree>
      <p:nvGrpSpPr>
        <p:cNvPr id="1" name=""/>
        <p:cNvGrpSpPr/>
        <p:nvPr/>
      </p:nvGrpSpPr>
      <p:grpSpPr>
        <a:xfrm>
          <a:off x="0" y="0"/>
          <a:ext cx="0" cy="0"/>
          <a:chOff x="0" y="0"/>
          <a:chExt cx="0" cy="0"/>
        </a:xfrm>
      </p:grpSpPr>
      <p:pic>
        <p:nvPicPr>
          <p:cNvPr id="2" name="Imagen 1" descr="Copy of Copy (2) of DSC_4917"/>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1508940" y="389965"/>
            <a:ext cx="9139395" cy="6118424"/>
          </a:xfrm>
          <a:prstGeom prst="rect">
            <a:avLst/>
          </a:prstGeom>
          <a:noFill/>
          <a:ln>
            <a:noFill/>
          </a:ln>
        </p:spPr>
      </p:pic>
      <p:sp>
        <p:nvSpPr>
          <p:cNvPr id="3" name="Rectángulo 2"/>
          <p:cNvSpPr/>
          <p:nvPr/>
        </p:nvSpPr>
        <p:spPr>
          <a:xfrm>
            <a:off x="1543735" y="6104037"/>
            <a:ext cx="1212191" cy="246221"/>
          </a:xfrm>
          <a:prstGeom prst="rect">
            <a:avLst/>
          </a:prstGeom>
        </p:spPr>
        <p:txBody>
          <a:bodyPr wrap="none">
            <a:spAutoFit/>
          </a:bodyPr>
          <a:lstStyle/>
          <a:p>
            <a:pPr lvl="0"/>
            <a:r>
              <a:rPr lang="es-ES" sz="1000" dirty="0">
                <a:solidFill>
                  <a:schemeClr val="bg1">
                    <a:lumMod val="65000"/>
                  </a:schemeClr>
                </a:solidFill>
                <a:latin typeface="Calibri" panose="020F0502020204030204"/>
              </a:rPr>
              <a:t>Atanasio Fernández</a:t>
            </a:r>
          </a:p>
        </p:txBody>
      </p:sp>
    </p:spTree>
    <p:extLst>
      <p:ext uri="{BB962C8B-B14F-4D97-AF65-F5344CB8AC3E}">
        <p14:creationId xmlns:p14="http://schemas.microsoft.com/office/powerpoint/2010/main" xmlns="" val="104306210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67000"/>
              </a:schemeClr>
            </a:gs>
            <a:gs pos="48000">
              <a:schemeClr val="accent3">
                <a:lumMod val="97000"/>
                <a:lumOff val="3000"/>
              </a:schemeClr>
            </a:gs>
            <a:gs pos="100000">
              <a:schemeClr val="accent3">
                <a:lumMod val="60000"/>
                <a:lumOff val="40000"/>
              </a:schemeClr>
            </a:gs>
          </a:gsLst>
          <a:lin ang="16200000" scaled="1"/>
        </a:gradFill>
        <a:effectLst/>
      </p:bgPr>
    </p:bg>
    <p:spTree>
      <p:nvGrpSpPr>
        <p:cNvPr id="1" name=""/>
        <p:cNvGrpSpPr/>
        <p:nvPr/>
      </p:nvGrpSpPr>
      <p:grpSpPr>
        <a:xfrm>
          <a:off x="0" y="0"/>
          <a:ext cx="0" cy="0"/>
          <a:chOff x="0" y="0"/>
          <a:chExt cx="0" cy="0"/>
        </a:xfrm>
      </p:grpSpPr>
      <p:pic>
        <p:nvPicPr>
          <p:cNvPr id="2" name="Imagen 1" descr="Copy of DSC_7288"/>
          <p:cNvPicPr>
            <a:picLocks noGrp="1" noChangeAspect="1"/>
          </p:cNvPicPr>
          <p:nvPr isPhoto="1"/>
        </p:nvPicPr>
        <p:blipFill>
          <a:blip r:embed="rId2" cstate="print">
            <a:lum/>
            <a:extLst>
              <a:ext uri="{28A0092B-C50C-407E-A947-70E740481C1C}">
                <a14:useLocalDpi xmlns:a14="http://schemas.microsoft.com/office/drawing/2010/main" xmlns="" val="0"/>
              </a:ext>
            </a:extLst>
          </a:blip>
          <a:stretch>
            <a:fillRect/>
          </a:stretch>
        </p:blipFill>
        <p:spPr>
          <a:xfrm>
            <a:off x="1543051" y="372798"/>
            <a:ext cx="9172576" cy="6136833"/>
          </a:xfrm>
          <a:prstGeom prst="rect">
            <a:avLst/>
          </a:prstGeom>
          <a:noFill/>
          <a:ln>
            <a:noFill/>
          </a:ln>
        </p:spPr>
      </p:pic>
      <p:sp>
        <p:nvSpPr>
          <p:cNvPr id="3" name="Rectángulo 2"/>
          <p:cNvSpPr/>
          <p:nvPr/>
        </p:nvSpPr>
        <p:spPr>
          <a:xfrm>
            <a:off x="1839721" y="6106319"/>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p>
        </p:txBody>
      </p:sp>
    </p:spTree>
    <p:extLst>
      <p:ext uri="{BB962C8B-B14F-4D97-AF65-F5344CB8AC3E}">
        <p14:creationId xmlns:p14="http://schemas.microsoft.com/office/powerpoint/2010/main" xmlns="" val="1338034964"/>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chemeClr val="accent3">
                <a:lumMod val="83000"/>
                <a:lumOff val="17000"/>
              </a:schemeClr>
            </a:gs>
            <a:gs pos="74000">
              <a:schemeClr val="accent3">
                <a:lumMod val="41000"/>
              </a:schemeClr>
            </a:gs>
            <a:gs pos="85000">
              <a:schemeClr val="accent3">
                <a:lumMod val="9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485899" y="357187"/>
            <a:ext cx="4086225" cy="6129338"/>
          </a:xfrm>
          <a:prstGeom prst="rect">
            <a:avLst/>
          </a:prstGeom>
          <a:ln>
            <a:noFill/>
          </a:ln>
          <a:effectLst>
            <a:outerShdw blurRad="292100" dist="139700" dir="2700000" algn="tl" rotWithShape="0">
              <a:srgbClr val="333333">
                <a:alpha val="65000"/>
              </a:srgbClr>
            </a:outerShdw>
          </a:effectLst>
        </p:spPr>
      </p:pic>
      <p:pic>
        <p:nvPicPr>
          <p:cNvPr id="4" name="Imagen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6515098" y="357187"/>
            <a:ext cx="4081443" cy="6129339"/>
          </a:xfrm>
          <a:prstGeom prst="rect">
            <a:avLst/>
          </a:prstGeom>
          <a:ln>
            <a:noFill/>
          </a:ln>
          <a:effectLst>
            <a:outerShdw blurRad="292100" dist="139700" dir="2700000" algn="tl" rotWithShape="0">
              <a:srgbClr val="333333">
                <a:alpha val="65000"/>
              </a:srgbClr>
            </a:outerShdw>
          </a:effectLst>
        </p:spPr>
      </p:pic>
      <p:sp>
        <p:nvSpPr>
          <p:cNvPr id="5" name="Rectángulo 4"/>
          <p:cNvSpPr/>
          <p:nvPr/>
        </p:nvSpPr>
        <p:spPr>
          <a:xfrm>
            <a:off x="4086056" y="6090851"/>
            <a:ext cx="184731" cy="276999"/>
          </a:xfrm>
          <a:prstGeom prst="rect">
            <a:avLst/>
          </a:prstGeom>
        </p:spPr>
        <p:txBody>
          <a:bodyPr wrap="none">
            <a:spAutoFit/>
          </a:bodyPr>
          <a:lstStyle/>
          <a:p>
            <a:pPr lvl="0"/>
            <a:endParaRPr lang="es-ES" sz="1200" dirty="0">
              <a:solidFill>
                <a:schemeClr val="bg1">
                  <a:lumMod val="65000"/>
                </a:schemeClr>
              </a:solidFill>
              <a:latin typeface="Calibri" panose="020F0502020204030204"/>
            </a:endParaRPr>
          </a:p>
        </p:txBody>
      </p:sp>
      <p:sp>
        <p:nvSpPr>
          <p:cNvPr id="6" name="Rectángulo 5"/>
          <p:cNvSpPr/>
          <p:nvPr/>
        </p:nvSpPr>
        <p:spPr>
          <a:xfrm>
            <a:off x="6686213" y="6090850"/>
            <a:ext cx="1116011" cy="246221"/>
          </a:xfrm>
          <a:prstGeom prst="rect">
            <a:avLst/>
          </a:prstGeom>
        </p:spPr>
        <p:txBody>
          <a:bodyPr wrap="none">
            <a:spAutoFit/>
          </a:bodyPr>
          <a:lstStyle/>
          <a:p>
            <a:pPr lvl="0"/>
            <a:r>
              <a:rPr lang="es-ES" sz="1000" dirty="0">
                <a:solidFill>
                  <a:schemeClr val="bg1"/>
                </a:solidFill>
                <a:latin typeface="Calibri" panose="020F0502020204030204"/>
              </a:rPr>
              <a:t>Sebastián Molano</a:t>
            </a:r>
          </a:p>
        </p:txBody>
      </p:sp>
      <p:sp>
        <p:nvSpPr>
          <p:cNvPr id="2" name="Rectángulo 1"/>
          <p:cNvSpPr/>
          <p:nvPr/>
        </p:nvSpPr>
        <p:spPr>
          <a:xfrm>
            <a:off x="4178421" y="6106239"/>
            <a:ext cx="1116011" cy="246221"/>
          </a:xfrm>
          <a:prstGeom prst="rect">
            <a:avLst/>
          </a:prstGeom>
        </p:spPr>
        <p:txBody>
          <a:bodyPr wrap="none">
            <a:spAutoFit/>
          </a:bodyPr>
          <a:lstStyle/>
          <a:p>
            <a:pPr lvl="0"/>
            <a:r>
              <a:rPr lang="es-ES" sz="1000" dirty="0">
                <a:solidFill>
                  <a:srgbClr val="E7BC29">
                    <a:lumMod val="20000"/>
                    <a:lumOff val="80000"/>
                  </a:srgbClr>
                </a:solidFill>
                <a:latin typeface="Calibri"/>
              </a:rPr>
              <a:t>Sebastián Molano</a:t>
            </a:r>
          </a:p>
        </p:txBody>
      </p:sp>
    </p:spTree>
    <p:extLst>
      <p:ext uri="{BB962C8B-B14F-4D97-AF65-F5344CB8AC3E}">
        <p14:creationId xmlns:p14="http://schemas.microsoft.com/office/powerpoint/2010/main" xmlns="" val="71469655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descr="_DSC0835Copia de "/>
          <p:cNvPicPr>
            <a:picLocks noGrp="1" noChangeAspect="1"/>
          </p:cNvPicPr>
          <p:nvPr isPhoto="1"/>
        </p:nvPicPr>
        <p:blipFill rotWithShape="1">
          <a:blip r:embed="rId2" cstate="print">
            <a:lum/>
            <a:extLst>
              <a:ext uri="{28A0092B-C50C-407E-A947-70E740481C1C}">
                <a14:useLocalDpi xmlns:a14="http://schemas.microsoft.com/office/drawing/2010/main" xmlns="" val="0"/>
              </a:ext>
            </a:extLst>
          </a:blip>
          <a:srcRect r="21"/>
          <a:stretch/>
        </p:blipFill>
        <p:spPr>
          <a:xfrm>
            <a:off x="1343025" y="404687"/>
            <a:ext cx="9515475" cy="6093242"/>
          </a:xfrm>
          <a:prstGeom prst="rect">
            <a:avLst/>
          </a:prstGeom>
          <a:noFill/>
          <a:ln>
            <a:noFill/>
          </a:ln>
        </p:spPr>
      </p:pic>
      <p:sp>
        <p:nvSpPr>
          <p:cNvPr id="3" name="Rectángulo 2"/>
          <p:cNvSpPr/>
          <p:nvPr/>
        </p:nvSpPr>
        <p:spPr>
          <a:xfrm>
            <a:off x="1508368" y="6046887"/>
            <a:ext cx="1212191" cy="246221"/>
          </a:xfrm>
          <a:prstGeom prst="rect">
            <a:avLst/>
          </a:prstGeom>
        </p:spPr>
        <p:txBody>
          <a:bodyPr wrap="none">
            <a:spAutoFit/>
          </a:bodyPr>
          <a:lstStyle/>
          <a:p>
            <a:r>
              <a:rPr lang="es-ES" sz="1000" dirty="0">
                <a:solidFill>
                  <a:prstClr val="black"/>
                </a:solidFill>
                <a:latin typeface="Calibri" panose="020F0502020204030204"/>
              </a:rPr>
              <a:t>Atanasio Fernández</a:t>
            </a:r>
            <a:endParaRPr lang="es-ES" sz="1200" dirty="0">
              <a:solidFill>
                <a:prstClr val="white"/>
              </a:solidFill>
              <a:latin typeface="Century Gothic" panose="020B0502020202020204"/>
            </a:endParaRPr>
          </a:p>
        </p:txBody>
      </p:sp>
    </p:spTree>
    <p:extLst>
      <p:ext uri="{BB962C8B-B14F-4D97-AF65-F5344CB8AC3E}">
        <p14:creationId xmlns:p14="http://schemas.microsoft.com/office/powerpoint/2010/main" xmlns="" val="22927700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66000">
              <a:schemeClr val="accent4">
                <a:lumMod val="4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85912" y="376238"/>
            <a:ext cx="9143999" cy="6092189"/>
          </a:xfrm>
          <a:prstGeom prst="rect">
            <a:avLst/>
          </a:prstGeom>
        </p:spPr>
      </p:pic>
      <p:sp>
        <p:nvSpPr>
          <p:cNvPr id="4" name="Rectángulo 3"/>
          <p:cNvSpPr/>
          <p:nvPr/>
        </p:nvSpPr>
        <p:spPr>
          <a:xfrm>
            <a:off x="2310468" y="6092411"/>
            <a:ext cx="1116011" cy="246221"/>
          </a:xfrm>
          <a:prstGeom prst="rect">
            <a:avLst/>
          </a:prstGeom>
        </p:spPr>
        <p:txBody>
          <a:bodyPr wrap="none">
            <a:spAutoFit/>
          </a:bodyPr>
          <a:lstStyle/>
          <a:p>
            <a:pPr lvl="0"/>
            <a:r>
              <a:rPr lang="es-ES" sz="1000" dirty="0">
                <a:solidFill>
                  <a:prstClr val="black"/>
                </a:solidFill>
                <a:latin typeface="Calibri" panose="020F0502020204030204"/>
              </a:rPr>
              <a:t>Sebastián Molano</a:t>
            </a:r>
          </a:p>
        </p:txBody>
      </p:sp>
    </p:spTree>
    <p:extLst>
      <p:ext uri="{BB962C8B-B14F-4D97-AF65-F5344CB8AC3E}">
        <p14:creationId xmlns:p14="http://schemas.microsoft.com/office/powerpoint/2010/main" xmlns="" val="35399021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52638" y="389333"/>
            <a:ext cx="8167689" cy="6125767"/>
          </a:xfrm>
          <a:prstGeom prst="rect">
            <a:avLst/>
          </a:prstGeom>
        </p:spPr>
      </p:pic>
    </p:spTree>
    <p:extLst>
      <p:ext uri="{BB962C8B-B14F-4D97-AF65-F5344CB8AC3E}">
        <p14:creationId xmlns:p14="http://schemas.microsoft.com/office/powerpoint/2010/main" xmlns="" val="16288566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bg>
      <p:bgPr>
        <a:gradFill rotWithShape="1">
          <a:gsLst>
            <a:gs pos="9000">
              <a:schemeClr val="bg2">
                <a:tint val="80000"/>
                <a:shade val="100000"/>
                <a:satMod val="300000"/>
                <a:lumMod val="55000"/>
                <a:lumOff val="45000"/>
              </a:schemeClr>
            </a:gs>
            <a:gs pos="100000">
              <a:schemeClr val="bg2">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571625" y="376240"/>
            <a:ext cx="9101137" cy="6067424"/>
          </a:xfrm>
          <a:prstGeom prst="rect">
            <a:avLst/>
          </a:prstGeom>
          <a:gradFill>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gradFill>
        </p:spPr>
      </p:pic>
      <p:sp>
        <p:nvSpPr>
          <p:cNvPr id="2" name="Rectángulo 1"/>
          <p:cNvSpPr/>
          <p:nvPr/>
        </p:nvSpPr>
        <p:spPr>
          <a:xfrm>
            <a:off x="1685868" y="6166665"/>
            <a:ext cx="1116011" cy="246221"/>
          </a:xfrm>
          <a:prstGeom prst="rect">
            <a:avLst/>
          </a:prstGeom>
        </p:spPr>
        <p:txBody>
          <a:bodyPr wrap="none">
            <a:spAutoFit/>
          </a:bodyPr>
          <a:lstStyle/>
          <a:p>
            <a:pPr lvl="0"/>
            <a:r>
              <a:rPr lang="es-ES" sz="1000" dirty="0">
                <a:solidFill>
                  <a:schemeClr val="bg2">
                    <a:lumMod val="20000"/>
                    <a:lumOff val="80000"/>
                  </a:schemeClr>
                </a:solidFill>
                <a:latin typeface="Calibri"/>
              </a:rPr>
              <a:t>Sebastián Molano</a:t>
            </a:r>
          </a:p>
        </p:txBody>
      </p:sp>
    </p:spTree>
    <p:extLst>
      <p:ext uri="{BB962C8B-B14F-4D97-AF65-F5344CB8AC3E}">
        <p14:creationId xmlns:p14="http://schemas.microsoft.com/office/powerpoint/2010/main" xmlns="" val="422233504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Pr>
        <a:gradFill flip="none" rotWithShape="1">
          <a:gsLst>
            <a:gs pos="94600">
              <a:srgbClr val="382214"/>
            </a:gs>
            <a:gs pos="66000">
              <a:schemeClr val="bg2">
                <a:tint val="80000"/>
                <a:shade val="100000"/>
                <a:satMod val="300000"/>
              </a:schemeClr>
            </a:gs>
            <a:gs pos="100000">
              <a:schemeClr val="bg2">
                <a:tint val="100000"/>
                <a:shade val="30000"/>
                <a:satMod val="200000"/>
              </a:schemeClr>
            </a:gs>
          </a:gsLst>
          <a:lin ang="27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567156" y="408102"/>
            <a:ext cx="9048458" cy="6060679"/>
          </a:xfrm>
          <a:prstGeom prst="rect">
            <a:avLst/>
          </a:prstGeom>
        </p:spPr>
      </p:pic>
      <p:sp>
        <p:nvSpPr>
          <p:cNvPr id="3" name="Rectángulo 2"/>
          <p:cNvSpPr/>
          <p:nvPr/>
        </p:nvSpPr>
        <p:spPr>
          <a:xfrm>
            <a:off x="1712123" y="6090851"/>
            <a:ext cx="1217000" cy="246221"/>
          </a:xfrm>
          <a:prstGeom prst="rect">
            <a:avLst/>
          </a:prstGeom>
        </p:spPr>
        <p:txBody>
          <a:bodyPr wrap="none">
            <a:spAutoFit/>
          </a:bodyPr>
          <a:lstStyle/>
          <a:p>
            <a:pPr lvl="0"/>
            <a:r>
              <a:rPr lang="es-ES" sz="1000" dirty="0">
                <a:solidFill>
                  <a:schemeClr val="bg2">
                    <a:lumMod val="20000"/>
                    <a:lumOff val="80000"/>
                  </a:schemeClr>
                </a:solidFill>
                <a:latin typeface="Calibri"/>
              </a:rPr>
              <a:t>José Elías Rodríguez</a:t>
            </a:r>
          </a:p>
        </p:txBody>
      </p:sp>
    </p:spTree>
    <p:extLst>
      <p:ext uri="{BB962C8B-B14F-4D97-AF65-F5344CB8AC3E}">
        <p14:creationId xmlns:p14="http://schemas.microsoft.com/office/powerpoint/2010/main" xmlns="" val="251012267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56000"/>
              </a:schemeClr>
            </a:gs>
            <a:gs pos="100000">
              <a:schemeClr val="accent4">
                <a:lumMod val="97000"/>
                <a:lumOff val="3000"/>
              </a:schemeClr>
            </a:gs>
            <a:gs pos="100000">
              <a:schemeClr val="accent4">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562369" y="388808"/>
            <a:ext cx="9096108" cy="6092595"/>
          </a:xfrm>
          <a:prstGeom prst="rect">
            <a:avLst/>
          </a:prstGeom>
        </p:spPr>
      </p:pic>
      <p:sp>
        <p:nvSpPr>
          <p:cNvPr id="4" name="Rectángulo 3"/>
          <p:cNvSpPr/>
          <p:nvPr/>
        </p:nvSpPr>
        <p:spPr>
          <a:xfrm>
            <a:off x="1754985" y="6047988"/>
            <a:ext cx="1217000" cy="246221"/>
          </a:xfrm>
          <a:prstGeom prst="rect">
            <a:avLst/>
          </a:prstGeom>
        </p:spPr>
        <p:txBody>
          <a:bodyPr wrap="none">
            <a:spAutoFit/>
          </a:bodyPr>
          <a:lstStyle/>
          <a:p>
            <a:pPr lvl="0"/>
            <a:r>
              <a:rPr lang="es-ES" sz="1000" dirty="0">
                <a:solidFill>
                  <a:schemeClr val="bg2"/>
                </a:solidFill>
                <a:latin typeface="Calibri" panose="020F0502020204030204"/>
              </a:rPr>
              <a:t>José Elías Rodríguez</a:t>
            </a:r>
          </a:p>
        </p:txBody>
      </p:sp>
    </p:spTree>
    <p:extLst>
      <p:ext uri="{BB962C8B-B14F-4D97-AF65-F5344CB8AC3E}">
        <p14:creationId xmlns:p14="http://schemas.microsoft.com/office/powerpoint/2010/main" xmlns="" val="688375415"/>
      </p:ext>
    </p:extLst>
  </p:cSld>
  <p:clrMapOvr>
    <a:masterClrMapping/>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bg>
      <p:bgPr>
        <a:gradFill>
          <a:gsLst>
            <a:gs pos="12180">
              <a:srgbClr val="757960"/>
            </a:gs>
            <a:gs pos="0">
              <a:schemeClr val="accent3">
                <a:lumMod val="41000"/>
              </a:schemeClr>
            </a:gs>
            <a:gs pos="66000">
              <a:schemeClr val="accent3">
                <a:lumMod val="56000"/>
                <a:lumOff val="44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descr="Grulla en arrozal"/>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352981" y="353961"/>
            <a:ext cx="4105843" cy="6135330"/>
          </a:xfrm>
          <a:prstGeom prst="rect">
            <a:avLst/>
          </a:prstGeom>
          <a:ln>
            <a:noFill/>
          </a:ln>
          <a:effectLst>
            <a:outerShdw blurRad="292100" dist="139700" dir="2700000" algn="tl" rotWithShape="0">
              <a:srgbClr val="333333">
                <a:alpha val="65000"/>
              </a:srgbClr>
            </a:outerShdw>
          </a:effectLst>
        </p:spPr>
      </p:pic>
      <p:pic>
        <p:nvPicPr>
          <p:cNvPr id="3" name="Imagen 2"/>
          <p:cNvPicPr>
            <a:picLocks noChangeAspect="1"/>
          </p:cNvPicPr>
          <p:nvPr/>
        </p:nvPicPr>
        <p:blipFill>
          <a:blip r:embed="rId4" cstate="print"/>
          <a:stretch>
            <a:fillRect/>
          </a:stretch>
        </p:blipFill>
        <p:spPr>
          <a:xfrm>
            <a:off x="6823828" y="353961"/>
            <a:ext cx="4083019" cy="6135330"/>
          </a:xfrm>
          <a:prstGeom prst="rect">
            <a:avLst/>
          </a:prstGeom>
          <a:ln>
            <a:noFill/>
          </a:ln>
          <a:effectLst>
            <a:outerShdw blurRad="292100" dist="139700" dir="2700000" algn="tl" rotWithShape="0">
              <a:srgbClr val="333333">
                <a:alpha val="65000"/>
              </a:srgbClr>
            </a:outerShdw>
          </a:effectLst>
        </p:spPr>
      </p:pic>
      <p:sp>
        <p:nvSpPr>
          <p:cNvPr id="4" name="Rectángulo 3"/>
          <p:cNvSpPr/>
          <p:nvPr/>
        </p:nvSpPr>
        <p:spPr>
          <a:xfrm>
            <a:off x="1500873" y="6075462"/>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p>
        </p:txBody>
      </p:sp>
      <p:sp>
        <p:nvSpPr>
          <p:cNvPr id="5" name="Rectángulo 4"/>
          <p:cNvSpPr/>
          <p:nvPr/>
        </p:nvSpPr>
        <p:spPr>
          <a:xfrm>
            <a:off x="7055840" y="6075462"/>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p>
        </p:txBody>
      </p:sp>
    </p:spTree>
    <p:extLst>
      <p:ext uri="{BB962C8B-B14F-4D97-AF65-F5344CB8AC3E}">
        <p14:creationId xmlns:p14="http://schemas.microsoft.com/office/powerpoint/2010/main" xmlns="" val="23522460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90000"/>
                <a:shade val="92000"/>
                <a:satMod val="160000"/>
                <a:lumMod val="49000"/>
              </a:schemeClr>
            </a:gs>
            <a:gs pos="77000">
              <a:schemeClr val="bg2">
                <a:tint val="100000"/>
                <a:shade val="73000"/>
                <a:satMod val="155000"/>
              </a:schemeClr>
            </a:gs>
            <a:gs pos="100000">
              <a:schemeClr val="bg2">
                <a:tint val="100000"/>
                <a:shade val="67000"/>
                <a:satMod val="14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00188" y="207170"/>
            <a:ext cx="4271961" cy="6407943"/>
          </a:xfrm>
          <a:prstGeom prst="rect">
            <a:avLst/>
          </a:prstGeom>
          <a:ln>
            <a:noFill/>
          </a:ln>
          <a:effectLst>
            <a:outerShdw blurRad="292100" dist="139700" dir="2700000" algn="tl" rotWithShape="0">
              <a:srgbClr val="333333">
                <a:alpha val="65000"/>
              </a:srgbClr>
            </a:outerShdw>
          </a:effectLst>
        </p:spPr>
      </p:pic>
      <p:pic>
        <p:nvPicPr>
          <p:cNvPr id="3" name="Imagen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400800" y="207170"/>
            <a:ext cx="4286250" cy="6431673"/>
          </a:xfrm>
          <a:prstGeom prst="rect">
            <a:avLst/>
          </a:prstGeom>
          <a:ln>
            <a:noFill/>
          </a:ln>
          <a:effectLst>
            <a:outerShdw blurRad="292100" dist="139700" dir="2700000" algn="tl" rotWithShape="0">
              <a:srgbClr val="333333">
                <a:alpha val="65000"/>
              </a:srgbClr>
            </a:outerShdw>
          </a:effectLst>
        </p:spPr>
      </p:pic>
      <p:sp>
        <p:nvSpPr>
          <p:cNvPr id="4" name="Rectángulo 3"/>
          <p:cNvSpPr/>
          <p:nvPr/>
        </p:nvSpPr>
        <p:spPr>
          <a:xfrm>
            <a:off x="1628719" y="6338114"/>
            <a:ext cx="1116011" cy="246221"/>
          </a:xfrm>
          <a:prstGeom prst="rect">
            <a:avLst/>
          </a:prstGeom>
        </p:spPr>
        <p:txBody>
          <a:bodyPr wrap="none">
            <a:spAutoFit/>
          </a:bodyPr>
          <a:lstStyle/>
          <a:p>
            <a:pPr lvl="0"/>
            <a:r>
              <a:rPr lang="es-ES" sz="1000" dirty="0">
                <a:solidFill>
                  <a:schemeClr val="bg2">
                    <a:lumMod val="20000"/>
                    <a:lumOff val="80000"/>
                  </a:schemeClr>
                </a:solidFill>
                <a:latin typeface="Calibri"/>
              </a:rPr>
              <a:t>Sebastián Molano</a:t>
            </a:r>
          </a:p>
        </p:txBody>
      </p:sp>
      <p:sp>
        <p:nvSpPr>
          <p:cNvPr id="5" name="Rectángulo 4"/>
          <p:cNvSpPr/>
          <p:nvPr/>
        </p:nvSpPr>
        <p:spPr>
          <a:xfrm>
            <a:off x="6400800" y="6338113"/>
            <a:ext cx="1116011" cy="246221"/>
          </a:xfrm>
          <a:prstGeom prst="rect">
            <a:avLst/>
          </a:prstGeom>
        </p:spPr>
        <p:txBody>
          <a:bodyPr wrap="none">
            <a:spAutoFit/>
          </a:bodyPr>
          <a:lstStyle/>
          <a:p>
            <a:pPr lvl="0"/>
            <a:r>
              <a:rPr lang="es-ES" sz="1000" dirty="0">
                <a:solidFill>
                  <a:schemeClr val="bg2">
                    <a:lumMod val="20000"/>
                    <a:lumOff val="80000"/>
                  </a:schemeClr>
                </a:solidFill>
                <a:latin typeface="Calibri"/>
              </a:rPr>
              <a:t>Sebastián Molano</a:t>
            </a:r>
          </a:p>
        </p:txBody>
      </p:sp>
    </p:spTree>
    <p:extLst>
      <p:ext uri="{BB962C8B-B14F-4D97-AF65-F5344CB8AC3E}">
        <p14:creationId xmlns:p14="http://schemas.microsoft.com/office/powerpoint/2010/main" xmlns="" val="25633395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descr="grus - Copy"/>
          <p:cNvPicPr>
            <a:picLocks noGrp="1" noChangeAspect="1"/>
          </p:cNvPicPr>
          <p:nvPr isPhoto="1"/>
        </p:nvPicPr>
        <p:blipFill>
          <a:blip r:embed="rId3" cstate="print">
            <a:lum/>
            <a:extLst>
              <a:ext uri="{28A0092B-C50C-407E-A947-70E740481C1C}">
                <a14:useLocalDpi xmlns:a14="http://schemas.microsoft.com/office/drawing/2010/main" xmlns="" val="0"/>
              </a:ext>
            </a:extLst>
          </a:blip>
          <a:stretch>
            <a:fillRect/>
          </a:stretch>
        </p:blipFill>
        <p:spPr>
          <a:xfrm>
            <a:off x="1603948" y="390712"/>
            <a:ext cx="9129009" cy="6085067"/>
          </a:xfrm>
          <a:prstGeom prst="rect">
            <a:avLst/>
          </a:prstGeom>
          <a:ln>
            <a:noFill/>
          </a:ln>
          <a:effectLst>
            <a:outerShdw blurRad="292100" dist="139700" dir="2700000" algn="tl" rotWithShape="0">
              <a:srgbClr val="333333">
                <a:alpha val="65000"/>
              </a:srgbClr>
            </a:outerShdw>
          </a:effectLst>
        </p:spPr>
      </p:pic>
      <p:sp>
        <p:nvSpPr>
          <p:cNvPr id="3" name="Rectángulo 2"/>
          <p:cNvSpPr/>
          <p:nvPr/>
        </p:nvSpPr>
        <p:spPr>
          <a:xfrm>
            <a:off x="1775878" y="6127059"/>
            <a:ext cx="1212191" cy="246221"/>
          </a:xfrm>
          <a:prstGeom prst="rect">
            <a:avLst/>
          </a:prstGeom>
        </p:spPr>
        <p:txBody>
          <a:bodyPr wrap="none">
            <a:spAutoFit/>
          </a:bodyPr>
          <a:lstStyle/>
          <a:p>
            <a:pPr lvl="0"/>
            <a:r>
              <a:rPr lang="es-ES" sz="1000" dirty="0">
                <a:solidFill>
                  <a:prstClr val="black"/>
                </a:solidFill>
                <a:latin typeface="Calibri" panose="020F0502020204030204"/>
              </a:rPr>
              <a:t>Atanasio Fernández</a:t>
            </a:r>
          </a:p>
        </p:txBody>
      </p:sp>
    </p:spTree>
    <p:extLst>
      <p:ext uri="{BB962C8B-B14F-4D97-AF65-F5344CB8AC3E}">
        <p14:creationId xmlns:p14="http://schemas.microsoft.com/office/powerpoint/2010/main" xmlns="" val="147682204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Pr>
        <a:gradFill flip="none" rotWithShape="1">
          <a:gsLst>
            <a:gs pos="1000">
              <a:schemeClr val="accent2">
                <a:lumMod val="0"/>
              </a:schemeClr>
            </a:gs>
            <a:gs pos="87000">
              <a:schemeClr val="accent2">
                <a:lumMod val="0"/>
              </a:schemeClr>
            </a:gs>
            <a:gs pos="100000">
              <a:schemeClr val="accent2">
                <a:lumMod val="0"/>
              </a:schemeClr>
            </a:gs>
            <a:gs pos="100000">
              <a:schemeClr val="accent2">
                <a:lumMod val="0"/>
                <a:lumOff val="100000"/>
              </a:schemeClr>
            </a:gs>
            <a:gs pos="68000">
              <a:schemeClr val="accent2">
                <a:lumMod val="10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33391" y="-1338867"/>
            <a:ext cx="12325391" cy="8196867"/>
          </a:xfrm>
          <a:prstGeom prst="rect">
            <a:avLst/>
          </a:prstGeom>
        </p:spPr>
      </p:pic>
      <p:sp>
        <p:nvSpPr>
          <p:cNvPr id="2" name="Rectángulo 1"/>
          <p:cNvSpPr/>
          <p:nvPr/>
        </p:nvSpPr>
        <p:spPr>
          <a:xfrm>
            <a:off x="480773" y="6162287"/>
            <a:ext cx="1080745" cy="246221"/>
          </a:xfrm>
          <a:prstGeom prst="rect">
            <a:avLst/>
          </a:prstGeom>
        </p:spPr>
        <p:txBody>
          <a:bodyPr wrap="none">
            <a:spAutoFit/>
          </a:bodyPr>
          <a:lstStyle/>
          <a:p>
            <a:pPr lvl="0"/>
            <a:r>
              <a:rPr lang="es-ES" sz="1000" dirty="0">
                <a:solidFill>
                  <a:schemeClr val="tx1">
                    <a:lumMod val="50000"/>
                  </a:schemeClr>
                </a:solidFill>
                <a:latin typeface="Calibri"/>
              </a:rPr>
              <a:t>Manuel Calderón</a:t>
            </a:r>
          </a:p>
        </p:txBody>
      </p:sp>
      <p:sp>
        <p:nvSpPr>
          <p:cNvPr id="3" name="Rectángulo 2"/>
          <p:cNvSpPr/>
          <p:nvPr/>
        </p:nvSpPr>
        <p:spPr>
          <a:xfrm>
            <a:off x="3990974" y="5977620"/>
            <a:ext cx="8696325" cy="646331"/>
          </a:xfrm>
          <a:prstGeom prst="rect">
            <a:avLst/>
          </a:prstGeom>
        </p:spPr>
        <p:txBody>
          <a:bodyPr wrap="square">
            <a:spAutoFit/>
          </a:bodyPr>
          <a:lstStyle/>
          <a:p>
            <a:pPr lvl="0" algn="ctr"/>
            <a:r>
              <a:rPr lang="es-ES" dirty="0">
                <a:solidFill>
                  <a:prstClr val="white"/>
                </a:solidFill>
                <a:latin typeface="Garamond"/>
              </a:rPr>
              <a:t>Al final de la tarde las grullas regresan a sus dormideros normalmente </a:t>
            </a:r>
          </a:p>
          <a:p>
            <a:pPr lvl="0" algn="ctr"/>
            <a:r>
              <a:rPr lang="es-ES" dirty="0">
                <a:solidFill>
                  <a:prstClr val="white"/>
                </a:solidFill>
                <a:latin typeface="Garamond"/>
              </a:rPr>
              <a:t>situados a las orillas de los numerosos embalses extremeños.</a:t>
            </a:r>
          </a:p>
        </p:txBody>
      </p:sp>
    </p:spTree>
    <p:extLst>
      <p:ext uri="{BB962C8B-B14F-4D97-AF65-F5344CB8AC3E}">
        <p14:creationId xmlns:p14="http://schemas.microsoft.com/office/powerpoint/2010/main" xmlns="" val="211842816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19518" y="360164"/>
            <a:ext cx="9197788" cy="6107906"/>
          </a:xfrm>
          <a:prstGeom prst="rect">
            <a:avLst/>
          </a:prstGeom>
        </p:spPr>
      </p:pic>
    </p:spTree>
    <p:extLst>
      <p:ext uri="{BB962C8B-B14F-4D97-AF65-F5344CB8AC3E}">
        <p14:creationId xmlns:p14="http://schemas.microsoft.com/office/powerpoint/2010/main" xmlns="" val="42468338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432015" y="372988"/>
            <a:ext cx="9226458" cy="6127825"/>
          </a:xfrm>
          <a:prstGeom prst="rect">
            <a:avLst/>
          </a:prstGeom>
        </p:spPr>
      </p:pic>
      <p:sp>
        <p:nvSpPr>
          <p:cNvPr id="3" name="Rectángulo 2"/>
          <p:cNvSpPr/>
          <p:nvPr/>
        </p:nvSpPr>
        <p:spPr>
          <a:xfrm>
            <a:off x="1546528" y="6078671"/>
            <a:ext cx="1217000" cy="246221"/>
          </a:xfrm>
          <a:prstGeom prst="rect">
            <a:avLst/>
          </a:prstGeom>
        </p:spPr>
        <p:txBody>
          <a:bodyPr wrap="none">
            <a:spAutoFit/>
          </a:bodyPr>
          <a:lstStyle/>
          <a:p>
            <a:pPr lvl="0"/>
            <a:r>
              <a:rPr lang="es-ES" sz="1000" dirty="0">
                <a:solidFill>
                  <a:schemeClr val="bg2">
                    <a:lumMod val="75000"/>
                  </a:schemeClr>
                </a:solidFill>
                <a:latin typeface="Calibri" panose="020F0502020204030204"/>
              </a:rPr>
              <a:t>José Elías Rodríguez</a:t>
            </a:r>
          </a:p>
        </p:txBody>
      </p:sp>
    </p:spTree>
    <p:extLst>
      <p:ext uri="{BB962C8B-B14F-4D97-AF65-F5344CB8AC3E}">
        <p14:creationId xmlns:p14="http://schemas.microsoft.com/office/powerpoint/2010/main" xmlns="" val="29734089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Pr>
        <a:gradFill rotWithShape="1">
          <a:gsLst>
            <a:gs pos="60000">
              <a:schemeClr val="accent2">
                <a:lumMod val="60000"/>
                <a:lumOff val="40000"/>
              </a:schemeClr>
            </a:gs>
            <a:gs pos="100000">
              <a:schemeClr val="accent2">
                <a:alpha val="58000"/>
                <a:lumMod val="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75662" y="381354"/>
            <a:ext cx="9287588" cy="6176608"/>
          </a:xfrm>
          <a:prstGeom prst="rect">
            <a:avLst/>
          </a:prstGeom>
        </p:spPr>
      </p:pic>
    </p:spTree>
    <p:extLst>
      <p:ext uri="{BB962C8B-B14F-4D97-AF65-F5344CB8AC3E}">
        <p14:creationId xmlns:p14="http://schemas.microsoft.com/office/powerpoint/2010/main" xmlns="" val="18360718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gradFill flip="none" rotWithShape="1">
          <a:gsLst>
            <a:gs pos="2000">
              <a:schemeClr val="accent4">
                <a:lumMod val="85000"/>
              </a:schemeClr>
            </a:gs>
            <a:gs pos="100000">
              <a:schemeClr val="bg2">
                <a:tint val="100000"/>
                <a:shade val="30000"/>
                <a:satMod val="200000"/>
              </a:schemeClr>
            </a:gs>
          </a:gsLst>
          <a:lin ang="27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19571" y="361280"/>
            <a:ext cx="9196054" cy="6106755"/>
          </a:xfrm>
          <a:prstGeom prst="rect">
            <a:avLst/>
          </a:prstGeom>
        </p:spPr>
      </p:pic>
    </p:spTree>
    <p:extLst>
      <p:ext uri="{BB962C8B-B14F-4D97-AF65-F5344CB8AC3E}">
        <p14:creationId xmlns:p14="http://schemas.microsoft.com/office/powerpoint/2010/main" xmlns="" val="20550866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250">
        <p:fade/>
      </p:transition>
    </mc:Choice>
    <mc:Fallback>
      <p:transition spd="slow">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Pr>
        <a:gradFill rotWithShape="1">
          <a:gsLst>
            <a:gs pos="10000">
              <a:srgbClr val="B07605">
                <a:lumMod val="68000"/>
                <a:alpha val="6000"/>
              </a:srgbClr>
            </a:gs>
            <a:gs pos="0">
              <a:schemeClr val="bg2">
                <a:tint val="80000"/>
                <a:shade val="100000"/>
                <a:satMod val="300000"/>
              </a:schemeClr>
            </a:gs>
            <a:gs pos="100000">
              <a:schemeClr val="bg2">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4" cstate="print">
            <a:extLst>
              <a:ext uri="{28A0092B-C50C-407E-A947-70E740481C1C}">
                <a14:useLocalDpi xmlns:a14="http://schemas.microsoft.com/office/drawing/2010/main" xmlns="" val="0"/>
              </a:ext>
            </a:extLst>
          </a:blip>
          <a:srcRect b="18"/>
          <a:stretch/>
        </p:blipFill>
        <p:spPr>
          <a:xfrm>
            <a:off x="1243015" y="352837"/>
            <a:ext cx="9769950" cy="6105114"/>
          </a:xfrm>
          <a:prstGeom prst="rect">
            <a:avLst/>
          </a:prstGeom>
        </p:spPr>
      </p:pic>
      <p:sp>
        <p:nvSpPr>
          <p:cNvPr id="3" name="Rectángulo 2"/>
          <p:cNvSpPr/>
          <p:nvPr/>
        </p:nvSpPr>
        <p:spPr>
          <a:xfrm>
            <a:off x="1467799" y="6034802"/>
            <a:ext cx="1080745" cy="246221"/>
          </a:xfrm>
          <a:prstGeom prst="rect">
            <a:avLst/>
          </a:prstGeom>
        </p:spPr>
        <p:txBody>
          <a:bodyPr wrap="none">
            <a:spAutoFit/>
          </a:bodyPr>
          <a:lstStyle/>
          <a:p>
            <a:pPr lvl="0"/>
            <a:r>
              <a:rPr lang="es-ES" sz="1000" dirty="0" smtClean="0">
                <a:solidFill>
                  <a:schemeClr val="accent4">
                    <a:lumMod val="20000"/>
                    <a:lumOff val="80000"/>
                  </a:schemeClr>
                </a:solidFill>
                <a:latin typeface="Calibri" panose="020F0502020204030204"/>
              </a:rPr>
              <a:t>Manuel Calderón</a:t>
            </a:r>
            <a:endParaRPr lang="es-ES" sz="1000" dirty="0">
              <a:solidFill>
                <a:schemeClr val="accent4">
                  <a:lumMod val="20000"/>
                  <a:lumOff val="80000"/>
                </a:schemeClr>
              </a:solidFill>
              <a:latin typeface="Calibri" panose="020F0502020204030204"/>
            </a:endParaRPr>
          </a:p>
        </p:txBody>
      </p:sp>
    </p:spTree>
    <p:extLst>
      <p:ext uri="{BB962C8B-B14F-4D97-AF65-F5344CB8AC3E}">
        <p14:creationId xmlns:p14="http://schemas.microsoft.com/office/powerpoint/2010/main" xmlns="" val="37876565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500">
        <p:fade/>
      </p:transition>
    </mc:Choice>
    <mc:Fallback>
      <p:transition spd="slow">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cstate="email">
            <a:duotone>
              <a:prstClr val="black"/>
              <a:srgbClr val="C0504D">
                <a:tint val="45000"/>
                <a:satMod val="400000"/>
              </a:srgbClr>
            </a:duotone>
            <a:extLst>
              <a:ext uri="{28A0092B-C50C-407E-A947-70E740481C1C}">
                <a14:useLocalDpi xmlns:a14="http://schemas.microsoft.com/office/drawing/2010/main" xmlns="" val="0"/>
              </a:ext>
            </a:extLst>
          </a:blip>
          <a:stretch>
            <a:fillRect/>
          </a:stretch>
        </p:blipFill>
        <p:spPr>
          <a:xfrm>
            <a:off x="0" y="0"/>
            <a:ext cx="12490817" cy="6858000"/>
          </a:xfrm>
          <a:prstGeom prst="rect">
            <a:avLst/>
          </a:prstGeom>
        </p:spPr>
      </p:pic>
      <p:sp>
        <p:nvSpPr>
          <p:cNvPr id="3" name="Rectángulo 2"/>
          <p:cNvSpPr/>
          <p:nvPr/>
        </p:nvSpPr>
        <p:spPr>
          <a:xfrm>
            <a:off x="1418895" y="1203858"/>
            <a:ext cx="9348951" cy="584775"/>
          </a:xfrm>
          <a:prstGeom prst="rect">
            <a:avLst/>
          </a:prstGeom>
        </p:spPr>
        <p:txBody>
          <a:bodyPr wrap="square">
            <a:spAutoFit/>
          </a:bodyPr>
          <a:lstStyle/>
          <a:p>
            <a:pPr algn="ctr">
              <a:defRPr/>
            </a:pPr>
            <a:r>
              <a:rPr lang="es-ES" sz="1600" kern="0" dirty="0" smtClean="0">
                <a:solidFill>
                  <a:srgbClr val="EEECE1">
                    <a:lumMod val="75000"/>
                  </a:srgbClr>
                </a:solidFill>
                <a:latin typeface="Arial" panose="020B0604020202020204" pitchFamily="34" charset="0"/>
                <a:ea typeface="Verdana" pitchFamily="34" charset="0"/>
                <a:cs typeface="Arial" panose="020B0604020202020204" pitchFamily="34" charset="0"/>
              </a:rPr>
              <a:t>“LA GRULLA COMÚN (GRUS GRUS) EN EXTREMADURA” </a:t>
            </a:r>
            <a:r>
              <a:rPr lang="es-ES" sz="1600" kern="0" dirty="0" smtClean="0">
                <a:solidFill>
                  <a:srgbClr val="EEECE1">
                    <a:lumMod val="75000"/>
                  </a:srgbClr>
                </a:solidFill>
                <a:latin typeface="Arial" panose="020B0604020202020204" pitchFamily="34" charset="0"/>
                <a:cs typeface="Arial" panose="020B0604020202020204" pitchFamily="34" charset="0"/>
              </a:rPr>
              <a:t>es </a:t>
            </a:r>
            <a:r>
              <a:rPr lang="es-ES" sz="1600" kern="0" dirty="0">
                <a:solidFill>
                  <a:srgbClr val="EEECE1">
                    <a:lumMod val="75000"/>
                  </a:srgbClr>
                </a:solidFill>
                <a:latin typeface="Arial" panose="020B0604020202020204" pitchFamily="34" charset="0"/>
                <a:cs typeface="Arial" panose="020B0604020202020204" pitchFamily="34" charset="0"/>
              </a:rPr>
              <a:t>una presentación sin ánimo de lucro. Solamente tiene una finalidad educativa y </a:t>
            </a:r>
            <a:r>
              <a:rPr lang="es-ES" sz="1600" kern="0" dirty="0" smtClean="0">
                <a:solidFill>
                  <a:srgbClr val="EEECE1">
                    <a:lumMod val="75000"/>
                  </a:srgbClr>
                </a:solidFill>
                <a:latin typeface="Arial" panose="020B0604020202020204" pitchFamily="34" charset="0"/>
                <a:cs typeface="Arial" panose="020B0604020202020204" pitchFamily="34" charset="0"/>
              </a:rPr>
              <a:t>cultural.</a:t>
            </a:r>
            <a:endParaRPr lang="es-ES" sz="1600" kern="0" dirty="0">
              <a:solidFill>
                <a:srgbClr val="EEECE1">
                  <a:lumMod val="75000"/>
                </a:srgbClr>
              </a:solidFill>
              <a:latin typeface="Arial" panose="020B0604020202020204" pitchFamily="34" charset="0"/>
              <a:ea typeface="Verdana" pitchFamily="34" charset="0"/>
              <a:cs typeface="Arial" panose="020B0604020202020204" pitchFamily="34" charset="0"/>
            </a:endParaRPr>
          </a:p>
        </p:txBody>
      </p:sp>
      <p:sp>
        <p:nvSpPr>
          <p:cNvPr id="4" name="Rectángulo 3"/>
          <p:cNvSpPr/>
          <p:nvPr/>
        </p:nvSpPr>
        <p:spPr>
          <a:xfrm>
            <a:off x="1418895" y="1988743"/>
            <a:ext cx="9348951" cy="338554"/>
          </a:xfrm>
          <a:prstGeom prst="rect">
            <a:avLst/>
          </a:prstGeom>
        </p:spPr>
        <p:txBody>
          <a:bodyPr wrap="square">
            <a:spAutoFit/>
          </a:bodyPr>
          <a:lstStyle/>
          <a:p>
            <a:pPr algn="ctr">
              <a:defRPr/>
            </a:pPr>
            <a:endParaRPr lang="es-ES" sz="1600" kern="0" dirty="0">
              <a:solidFill>
                <a:srgbClr val="FFFFCC"/>
              </a:solidFill>
            </a:endParaRPr>
          </a:p>
        </p:txBody>
      </p:sp>
      <p:sp>
        <p:nvSpPr>
          <p:cNvPr id="5" name="Rectángulo 4"/>
          <p:cNvSpPr/>
          <p:nvPr/>
        </p:nvSpPr>
        <p:spPr>
          <a:xfrm>
            <a:off x="2668267" y="1973874"/>
            <a:ext cx="6850206" cy="3370153"/>
          </a:xfrm>
          <a:prstGeom prst="rect">
            <a:avLst/>
          </a:prstGeom>
        </p:spPr>
        <p:txBody>
          <a:bodyPr wrap="square">
            <a:spAutoFit/>
          </a:bodyPr>
          <a:lstStyle/>
          <a:p>
            <a:pPr>
              <a:defRPr/>
            </a:pPr>
            <a:endParaRPr lang="es-ES" sz="1200" kern="0" dirty="0" smtClean="0">
              <a:solidFill>
                <a:srgbClr val="FFC000">
                  <a:lumMod val="20000"/>
                  <a:lumOff val="80000"/>
                </a:srgbClr>
              </a:solidFill>
            </a:endParaRPr>
          </a:p>
          <a:p>
            <a:pPr>
              <a:defRPr/>
            </a:pPr>
            <a:endParaRPr lang="es-ES" sz="1200" kern="0" dirty="0" smtClean="0">
              <a:solidFill>
                <a:srgbClr val="FFC000">
                  <a:lumMod val="20000"/>
                  <a:lumOff val="80000"/>
                </a:srgbClr>
              </a:solidFill>
            </a:endParaRPr>
          </a:p>
          <a:p>
            <a:pPr>
              <a:defRPr/>
            </a:pPr>
            <a:endParaRPr lang="es-ES" sz="1200" kern="0" dirty="0" smtClean="0">
              <a:solidFill>
                <a:srgbClr val="FFFFCC"/>
              </a:solidFill>
            </a:endParaRPr>
          </a:p>
          <a:p>
            <a:pPr>
              <a:defRPr/>
            </a:pPr>
            <a:r>
              <a:rPr lang="es-ES" sz="1600" kern="0" dirty="0" smtClean="0">
                <a:solidFill>
                  <a:srgbClr val="FFFFCC"/>
                </a:solidFill>
              </a:rPr>
              <a:t>IMÁGENES</a:t>
            </a:r>
            <a:r>
              <a:rPr lang="es-ES" sz="1200" kern="0" dirty="0" smtClean="0">
                <a:solidFill>
                  <a:srgbClr val="FFFFCC"/>
                </a:solidFill>
              </a:rPr>
              <a:t>:  </a:t>
            </a:r>
            <a:r>
              <a:rPr lang="es-ES" sz="1400" kern="0" dirty="0" smtClean="0">
                <a:solidFill>
                  <a:srgbClr val="FFFFCC"/>
                </a:solidFill>
              </a:rPr>
              <a:t>Atanasio Fernández, Manuel Calderón, Sebastián Molano, José María Benítez y 	      José </a:t>
            </a:r>
            <a:r>
              <a:rPr lang="es-ES" sz="1400" kern="0" dirty="0" err="1" smtClean="0">
                <a:solidFill>
                  <a:srgbClr val="FFFFCC"/>
                </a:solidFill>
              </a:rPr>
              <a:t>Elias</a:t>
            </a:r>
            <a:r>
              <a:rPr lang="es-ES" sz="1400" kern="0" dirty="0">
                <a:solidFill>
                  <a:srgbClr val="FFFFCC"/>
                </a:solidFill>
              </a:rPr>
              <a:t> </a:t>
            </a:r>
            <a:r>
              <a:rPr lang="es-ES" sz="1400" kern="0" dirty="0" smtClean="0">
                <a:solidFill>
                  <a:srgbClr val="FFFFCC"/>
                </a:solidFill>
              </a:rPr>
              <a:t>Rodríguez. Mi agradecimiento a todos ellos, a quienes pertenece el 	      copyright, por su colaboración.</a:t>
            </a:r>
          </a:p>
          <a:p>
            <a:pPr fontAlgn="base">
              <a:spcBef>
                <a:spcPct val="0"/>
              </a:spcBef>
              <a:spcAft>
                <a:spcPct val="0"/>
              </a:spcAft>
              <a:defRPr/>
            </a:pPr>
            <a:r>
              <a:rPr lang="es-ES" sz="1200" kern="0" dirty="0">
                <a:solidFill>
                  <a:srgbClr val="FFFFCC"/>
                </a:solidFill>
                <a:cs typeface="Arial" pitchFamily="34" charset="0"/>
              </a:rPr>
              <a:t>                           </a:t>
            </a:r>
          </a:p>
          <a:p>
            <a:pPr fontAlgn="base">
              <a:spcBef>
                <a:spcPct val="0"/>
              </a:spcBef>
              <a:spcAft>
                <a:spcPct val="0"/>
              </a:spcAft>
              <a:defRPr/>
            </a:pPr>
            <a:r>
              <a:rPr lang="es-ES" sz="1600" kern="0" dirty="0">
                <a:solidFill>
                  <a:srgbClr val="FFFFCC"/>
                </a:solidFill>
              </a:rPr>
              <a:t>MÚSICA</a:t>
            </a:r>
            <a:r>
              <a:rPr lang="es-ES" sz="1200" kern="0" dirty="0">
                <a:solidFill>
                  <a:srgbClr val="FFFFCC"/>
                </a:solidFill>
              </a:rPr>
              <a:t>:     </a:t>
            </a:r>
            <a:r>
              <a:rPr lang="es-ES" sz="1400" kern="0" dirty="0">
                <a:solidFill>
                  <a:srgbClr val="FFFFCC"/>
                </a:solidFill>
              </a:rPr>
              <a:t> </a:t>
            </a:r>
            <a:r>
              <a:rPr lang="es-ES" sz="1400" kern="0" dirty="0" smtClean="0">
                <a:solidFill>
                  <a:srgbClr val="FFFFCC"/>
                </a:solidFill>
              </a:rPr>
              <a:t>   Canto de la Grulla común.</a:t>
            </a:r>
          </a:p>
          <a:p>
            <a:pPr fontAlgn="base">
              <a:spcBef>
                <a:spcPct val="0"/>
              </a:spcBef>
              <a:spcAft>
                <a:spcPct val="0"/>
              </a:spcAft>
              <a:defRPr/>
            </a:pPr>
            <a:r>
              <a:rPr lang="fr-FR" sz="1400" kern="0" smtClean="0">
                <a:solidFill>
                  <a:srgbClr val="FFFFCC"/>
                </a:solidFill>
              </a:rPr>
              <a:t>	     « Comptine </a:t>
            </a:r>
            <a:r>
              <a:rPr lang="fr-FR" sz="1400" kern="0" dirty="0">
                <a:solidFill>
                  <a:srgbClr val="FFFFCC"/>
                </a:solidFill>
              </a:rPr>
              <a:t>d'un autre été</a:t>
            </a:r>
            <a:r>
              <a:rPr lang="fr-FR" sz="1400" kern="0">
                <a:solidFill>
                  <a:srgbClr val="FFFFCC"/>
                </a:solidFill>
              </a:rPr>
              <a:t>, </a:t>
            </a:r>
            <a:r>
              <a:rPr lang="fr-FR" sz="1400" kern="0" smtClean="0">
                <a:solidFill>
                  <a:srgbClr val="FFFFCC"/>
                </a:solidFill>
              </a:rPr>
              <a:t>l'après-midi ». </a:t>
            </a:r>
            <a:r>
              <a:rPr lang="fr-FR" sz="1400" kern="0" dirty="0">
                <a:solidFill>
                  <a:srgbClr val="FFFFCC"/>
                </a:solidFill>
              </a:rPr>
              <a:t>Yann </a:t>
            </a:r>
            <a:r>
              <a:rPr lang="fr-FR" sz="1400" kern="0" dirty="0" err="1" smtClean="0">
                <a:solidFill>
                  <a:srgbClr val="FFFFCC"/>
                </a:solidFill>
              </a:rPr>
              <a:t>Tiersen</a:t>
            </a:r>
            <a:r>
              <a:rPr lang="fr-FR" sz="1400" kern="0" dirty="0" smtClean="0">
                <a:solidFill>
                  <a:srgbClr val="FFFFCC"/>
                </a:solidFill>
              </a:rPr>
              <a:t>.</a:t>
            </a:r>
          </a:p>
          <a:p>
            <a:pPr fontAlgn="base">
              <a:spcBef>
                <a:spcPct val="0"/>
              </a:spcBef>
              <a:spcAft>
                <a:spcPct val="0"/>
              </a:spcAft>
              <a:defRPr/>
            </a:pPr>
            <a:endParaRPr lang="es-ES" sz="1400" kern="0" dirty="0" smtClean="0">
              <a:solidFill>
                <a:srgbClr val="E9B635">
                  <a:lumMod val="20000"/>
                  <a:lumOff val="80000"/>
                </a:srgbClr>
              </a:solidFill>
            </a:endParaRPr>
          </a:p>
          <a:p>
            <a:pPr fontAlgn="base">
              <a:spcBef>
                <a:spcPct val="0"/>
              </a:spcBef>
              <a:spcAft>
                <a:spcPct val="0"/>
              </a:spcAft>
              <a:defRPr/>
            </a:pPr>
            <a:r>
              <a:rPr lang="es-ES" sz="1600" kern="0" dirty="0" smtClean="0">
                <a:solidFill>
                  <a:srgbClr val="FFFFCC"/>
                </a:solidFill>
              </a:rPr>
              <a:t>REALIZACIÓN</a:t>
            </a:r>
            <a:r>
              <a:rPr lang="es-ES" sz="1400" kern="0" dirty="0">
                <a:solidFill>
                  <a:srgbClr val="FFFFCC"/>
                </a:solidFill>
              </a:rPr>
              <a:t>: Emilio Fernández.</a:t>
            </a:r>
          </a:p>
          <a:p>
            <a:pPr fontAlgn="base">
              <a:spcBef>
                <a:spcPct val="0"/>
              </a:spcBef>
              <a:spcAft>
                <a:spcPct val="0"/>
              </a:spcAft>
              <a:defRPr/>
            </a:pPr>
            <a:r>
              <a:rPr lang="es-ES" sz="1400" kern="0" dirty="0">
                <a:solidFill>
                  <a:srgbClr val="FFFFCC"/>
                </a:solidFill>
              </a:rPr>
              <a:t>                         </a:t>
            </a:r>
            <a:r>
              <a:rPr lang="es-ES" sz="1400" kern="0" dirty="0" smtClean="0">
                <a:solidFill>
                  <a:srgbClr val="FFFFCC"/>
                </a:solidFill>
              </a:rPr>
              <a:t>        </a:t>
            </a:r>
            <a:r>
              <a:rPr lang="es-ES" sz="1400" kern="0" dirty="0" smtClean="0">
                <a:solidFill>
                  <a:srgbClr val="FFFFCC"/>
                </a:solidFill>
                <a:hlinkClick r:id="rId4"/>
              </a:rPr>
              <a:t>eferna@telefónica.net</a:t>
            </a:r>
            <a:endParaRPr lang="es-ES" sz="1400" kern="0" dirty="0">
              <a:solidFill>
                <a:srgbClr val="FFFFCC"/>
              </a:solidFill>
            </a:endParaRPr>
          </a:p>
          <a:p>
            <a:pPr fontAlgn="base">
              <a:spcBef>
                <a:spcPct val="0"/>
              </a:spcBef>
              <a:spcAft>
                <a:spcPct val="0"/>
              </a:spcAft>
              <a:defRPr/>
            </a:pPr>
            <a:endParaRPr lang="es-ES" sz="1200" kern="0" dirty="0">
              <a:solidFill>
                <a:srgbClr val="FFFFCC"/>
              </a:solidFill>
            </a:endParaRPr>
          </a:p>
          <a:p>
            <a:pPr>
              <a:defRPr/>
            </a:pPr>
            <a:r>
              <a:rPr lang="es-ES" sz="1100" kern="0" dirty="0" smtClean="0">
                <a:solidFill>
                  <a:srgbClr val="FFFFCC"/>
                </a:solidFill>
                <a:latin typeface="Times New Roman" panose="02020603050405020304" pitchFamily="18" charset="0"/>
                <a:ea typeface="Comic Sans MS" panose="030F0702030302020204" pitchFamily="66" charset="0"/>
              </a:rPr>
              <a:t> </a:t>
            </a:r>
            <a:endParaRPr lang="es-ES" sz="1050" kern="0" dirty="0" smtClean="0">
              <a:solidFill>
                <a:srgbClr val="FFFFCC"/>
              </a:solidFill>
              <a:latin typeface="Times New Roman" panose="02020603050405020304" pitchFamily="18" charset="0"/>
              <a:ea typeface="Comic Sans MS" panose="030F0702030302020204" pitchFamily="66" charset="0"/>
            </a:endParaRPr>
          </a:p>
          <a:p>
            <a:pPr>
              <a:defRPr/>
            </a:pPr>
            <a:r>
              <a:rPr lang="es-ES" sz="1200" u="sng" kern="0" dirty="0" smtClean="0">
                <a:solidFill>
                  <a:srgbClr val="FFFFCC"/>
                </a:solidFill>
                <a:latin typeface="Times New Roman" panose="02020603050405020304" pitchFamily="18" charset="0"/>
                <a:ea typeface="Comic Sans MS" panose="030F0702030302020204" pitchFamily="66" charset="0"/>
                <a:hlinkClick r:id="rId5"/>
              </a:rPr>
              <a:t>http://www.slideshare.net/efeferna</a:t>
            </a:r>
            <a:endParaRPr lang="es-ES" sz="1200" kern="0" dirty="0" smtClean="0">
              <a:solidFill>
                <a:srgbClr val="FFFFCC"/>
              </a:solidFill>
              <a:latin typeface="Times New Roman" panose="02020603050405020304" pitchFamily="18" charset="0"/>
              <a:ea typeface="Comic Sans MS" panose="030F0702030302020204" pitchFamily="66" charset="0"/>
            </a:endParaRPr>
          </a:p>
          <a:p>
            <a:pPr fontAlgn="base">
              <a:spcBef>
                <a:spcPct val="0"/>
              </a:spcBef>
              <a:spcAft>
                <a:spcPct val="0"/>
              </a:spcAft>
              <a:defRPr/>
            </a:pPr>
            <a:endParaRPr lang="es-ES" sz="1200" kern="0" dirty="0">
              <a:solidFill>
                <a:srgbClr val="FFFFCC"/>
              </a:solidFill>
            </a:endParaRPr>
          </a:p>
        </p:txBody>
      </p:sp>
    </p:spTree>
    <p:extLst>
      <p:ext uri="{BB962C8B-B14F-4D97-AF65-F5344CB8AC3E}">
        <p14:creationId xmlns:p14="http://schemas.microsoft.com/office/powerpoint/2010/main" xmlns="" val="2597990927"/>
      </p:ext>
    </p:extLst>
  </p:cSld>
  <p:clrMapOvr>
    <a:masterClrMapping/>
  </p:clrMapOvr>
  <mc:AlternateContent xmlns:mc="http://schemas.openxmlformats.org/markup-compatibility/2006">
    <mc:Choice xmlns:p14="http://schemas.microsoft.com/office/powerpoint/2010/main" xmlns="" Requires="p14">
      <p:transition spd="slow" p14:dur="6000">
        <p:fade/>
      </p:transition>
    </mc:Choice>
    <mc:Fallback>
      <p:transition spd="slow">
        <p:fade/>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3" cstate="email">
            <a:duotone>
              <a:prstClr val="black"/>
              <a:srgbClr val="C0504D">
                <a:tint val="45000"/>
                <a:satMod val="400000"/>
              </a:srgbClr>
            </a:duotone>
            <a:extLst>
              <a:ext uri="{28A0092B-C50C-407E-A947-70E740481C1C}">
                <a14:useLocalDpi xmlns:a14="http://schemas.microsoft.com/office/drawing/2010/main" xmlns="" val="0"/>
              </a:ext>
            </a:extLst>
          </a:blip>
          <a:stretch>
            <a:fillRect/>
          </a:stretch>
        </p:blipFill>
        <p:spPr>
          <a:xfrm>
            <a:off x="0" y="0"/>
            <a:ext cx="12490817" cy="6858000"/>
          </a:xfrm>
          <a:prstGeom prst="rect">
            <a:avLst/>
          </a:prstGeom>
        </p:spPr>
      </p:pic>
      <p:sp>
        <p:nvSpPr>
          <p:cNvPr id="3" name="Rectángulo 2"/>
          <p:cNvSpPr/>
          <p:nvPr/>
        </p:nvSpPr>
        <p:spPr>
          <a:xfrm>
            <a:off x="1418895" y="1203858"/>
            <a:ext cx="9348951" cy="338554"/>
          </a:xfrm>
          <a:prstGeom prst="rect">
            <a:avLst/>
          </a:prstGeom>
        </p:spPr>
        <p:txBody>
          <a:bodyPr wrap="square">
            <a:spAutoFit/>
          </a:bodyPr>
          <a:lstStyle/>
          <a:p>
            <a:pPr algn="ctr">
              <a:defRPr/>
            </a:pPr>
            <a:endParaRPr lang="es-ES" sz="1600" kern="0" dirty="0">
              <a:solidFill>
                <a:srgbClr val="EEECE1">
                  <a:lumMod val="75000"/>
                </a:srgbClr>
              </a:solidFill>
              <a:latin typeface="Arial" panose="020B0604020202020204" pitchFamily="34" charset="0"/>
              <a:ea typeface="Verdana" pitchFamily="34" charset="0"/>
              <a:cs typeface="Arial" panose="020B0604020202020204" pitchFamily="34" charset="0"/>
            </a:endParaRPr>
          </a:p>
        </p:txBody>
      </p:sp>
      <p:sp>
        <p:nvSpPr>
          <p:cNvPr id="4" name="Rectángulo 3"/>
          <p:cNvSpPr/>
          <p:nvPr/>
        </p:nvSpPr>
        <p:spPr>
          <a:xfrm>
            <a:off x="1418895" y="1988743"/>
            <a:ext cx="9348951" cy="338554"/>
          </a:xfrm>
          <a:prstGeom prst="rect">
            <a:avLst/>
          </a:prstGeom>
        </p:spPr>
        <p:txBody>
          <a:bodyPr wrap="square">
            <a:spAutoFit/>
          </a:bodyPr>
          <a:lstStyle/>
          <a:p>
            <a:pPr algn="ctr">
              <a:defRPr/>
            </a:pPr>
            <a:endParaRPr lang="es-ES" sz="1600" kern="0" dirty="0">
              <a:solidFill>
                <a:srgbClr val="FFFFCC"/>
              </a:solidFill>
            </a:endParaRPr>
          </a:p>
        </p:txBody>
      </p:sp>
      <p:sp>
        <p:nvSpPr>
          <p:cNvPr id="5" name="Rectángulo 4"/>
          <p:cNvSpPr/>
          <p:nvPr/>
        </p:nvSpPr>
        <p:spPr>
          <a:xfrm>
            <a:off x="1815353" y="1126913"/>
            <a:ext cx="8348579" cy="830997"/>
          </a:xfrm>
          <a:prstGeom prst="rect">
            <a:avLst/>
          </a:prstGeom>
        </p:spPr>
        <p:txBody>
          <a:bodyPr wrap="square">
            <a:spAutoFit/>
          </a:bodyPr>
          <a:lstStyle/>
          <a:p>
            <a:pPr>
              <a:defRPr/>
            </a:pPr>
            <a:endParaRPr lang="es-ES" sz="1200" kern="0" dirty="0" smtClean="0">
              <a:solidFill>
                <a:srgbClr val="FFC000">
                  <a:lumMod val="20000"/>
                  <a:lumOff val="80000"/>
                </a:srgbClr>
              </a:solidFill>
            </a:endParaRPr>
          </a:p>
          <a:p>
            <a:pPr>
              <a:defRPr/>
            </a:pPr>
            <a:endParaRPr lang="es-ES" sz="1200" kern="0" dirty="0" smtClean="0">
              <a:solidFill>
                <a:srgbClr val="FFC000">
                  <a:lumMod val="20000"/>
                  <a:lumOff val="80000"/>
                </a:srgbClr>
              </a:solidFill>
            </a:endParaRPr>
          </a:p>
          <a:p>
            <a:pPr>
              <a:defRPr/>
            </a:pPr>
            <a:endParaRPr lang="es-ES" sz="1200" kern="0" dirty="0" smtClean="0">
              <a:solidFill>
                <a:srgbClr val="FFFFCC"/>
              </a:solidFill>
            </a:endParaRPr>
          </a:p>
          <a:p>
            <a:pPr fontAlgn="base">
              <a:spcBef>
                <a:spcPct val="0"/>
              </a:spcBef>
              <a:spcAft>
                <a:spcPct val="0"/>
              </a:spcAft>
              <a:defRPr/>
            </a:pPr>
            <a:endParaRPr lang="es-ES" sz="1200" kern="0" dirty="0">
              <a:solidFill>
                <a:srgbClr val="FFFFCC"/>
              </a:solidFill>
            </a:endParaRPr>
          </a:p>
        </p:txBody>
      </p:sp>
      <p:sp>
        <p:nvSpPr>
          <p:cNvPr id="6" name="Rectángulo 5"/>
          <p:cNvSpPr/>
          <p:nvPr/>
        </p:nvSpPr>
        <p:spPr>
          <a:xfrm>
            <a:off x="442912" y="2930600"/>
            <a:ext cx="11487151" cy="2585323"/>
          </a:xfrm>
          <a:prstGeom prst="rect">
            <a:avLst/>
          </a:prstGeom>
        </p:spPr>
        <p:txBody>
          <a:bodyPr wrap="square">
            <a:spAutoFit/>
          </a:bodyPr>
          <a:lstStyle/>
          <a:p>
            <a:pPr algn="ctr">
              <a:lnSpc>
                <a:spcPct val="115000"/>
              </a:lnSpc>
              <a:spcAft>
                <a:spcPts val="0"/>
              </a:spcAft>
            </a:pPr>
            <a:r>
              <a:rPr lang="es-ES_tradnl" sz="2400" dirty="0" smtClean="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  </a:t>
            </a:r>
            <a:r>
              <a:rPr lang="es-ES_tradnl" sz="2000" dirty="0" smtClean="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Atanasio Fernández: </a:t>
            </a:r>
            <a:r>
              <a:rPr lang="es-ES_tradnl" sz="2000" dirty="0" smtClean="0">
                <a:latin typeface="Calibri" panose="020F0502020204030204" pitchFamily="34" charset="0"/>
                <a:ea typeface="Calibri" panose="020F0502020204030204" pitchFamily="34" charset="0"/>
                <a:cs typeface="Times New Roman" panose="02020603050405020304" pitchFamily="18" charset="0"/>
              </a:rPr>
              <a:t>  </a:t>
            </a:r>
            <a:r>
              <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http</a:t>
            </a:r>
            <a:r>
              <a:rPr lang="es-ES_tradnl" sz="20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://chajurdo.blogspot.com.es</a:t>
            </a:r>
            <a:r>
              <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a:t>
            </a:r>
            <a:endPar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lvl="0" algn="ctr"/>
            <a:r>
              <a:rPr lang="es-ES_tradnl" sz="2000" dirty="0" smtClean="0">
                <a:solidFill>
                  <a:srgbClr val="A5AB81">
                    <a:lumMod val="40000"/>
                    <a:lumOff val="60000"/>
                  </a:srgbClr>
                </a:solidFill>
                <a:latin typeface="Calibri" panose="020F0502020204030204" pitchFamily="34" charset="0"/>
                <a:ea typeface="Calibri" panose="020F0502020204030204" pitchFamily="34" charset="0"/>
                <a:cs typeface="Times New Roman" panose="02020603050405020304" pitchFamily="18" charset="0"/>
              </a:rPr>
              <a:t>     José Elías Rodríguez</a:t>
            </a:r>
            <a:r>
              <a:rPr lang="es-ES_tradnl" sz="2400" dirty="0" smtClean="0">
                <a:solidFill>
                  <a:srgbClr val="A5AB81">
                    <a:lumMod val="40000"/>
                    <a:lumOff val="60000"/>
                  </a:srgbClr>
                </a:solidFill>
                <a:latin typeface="Calibri" panose="020F0502020204030204" pitchFamily="34" charset="0"/>
                <a:ea typeface="Calibri" panose="020F0502020204030204" pitchFamily="34" charset="0"/>
                <a:cs typeface="Times New Roman" panose="02020603050405020304" pitchFamily="18" charset="0"/>
              </a:rPr>
              <a:t>:   </a:t>
            </a:r>
            <a:r>
              <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5"/>
              </a:rPr>
              <a:t>http</a:t>
            </a:r>
            <a:r>
              <a:rPr lang="es-ES_tradnl" sz="20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5"/>
              </a:rPr>
              <a:t>://naturayluz.blogspot.com.es</a:t>
            </a:r>
            <a:r>
              <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5"/>
              </a:rPr>
              <a:t>/</a:t>
            </a:r>
            <a:endPar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15000"/>
              </a:lnSpc>
            </a:pPr>
            <a:r>
              <a:rPr lang="es-ES_tradnl" sz="2400" dirty="0" smtClean="0">
                <a:solidFill>
                  <a:srgbClr val="A5AB81">
                    <a:lumMod val="40000"/>
                    <a:lumOff val="60000"/>
                  </a:srgbClr>
                </a:solidFill>
                <a:latin typeface="Calibri" panose="020F0502020204030204" pitchFamily="34" charset="0"/>
                <a:ea typeface="Calibri" panose="020F0502020204030204" pitchFamily="34" charset="0"/>
                <a:cs typeface="Times New Roman" panose="02020603050405020304" pitchFamily="18" charset="0"/>
              </a:rPr>
              <a:t>     </a:t>
            </a:r>
            <a:r>
              <a:rPr lang="es-ES_tradnl" sz="2000" dirty="0" smtClean="0">
                <a:solidFill>
                  <a:srgbClr val="A5AB81">
                    <a:lumMod val="40000"/>
                    <a:lumOff val="60000"/>
                  </a:srgbClr>
                </a:solidFill>
                <a:latin typeface="Calibri" panose="020F0502020204030204" pitchFamily="34" charset="0"/>
                <a:ea typeface="Calibri" panose="020F0502020204030204" pitchFamily="34" charset="0"/>
                <a:cs typeface="Times New Roman" panose="02020603050405020304" pitchFamily="18" charset="0"/>
              </a:rPr>
              <a:t>José </a:t>
            </a:r>
            <a:r>
              <a:rPr lang="es-ES_tradnl" sz="2000" dirty="0">
                <a:solidFill>
                  <a:srgbClr val="A5AB81">
                    <a:lumMod val="40000"/>
                    <a:lumOff val="60000"/>
                  </a:srgbClr>
                </a:solidFill>
                <a:latin typeface="Calibri" panose="020F0502020204030204" pitchFamily="34" charset="0"/>
                <a:ea typeface="Calibri" panose="020F0502020204030204" pitchFamily="34" charset="0"/>
                <a:cs typeface="Times New Roman" panose="02020603050405020304" pitchFamily="18" charset="0"/>
              </a:rPr>
              <a:t>María </a:t>
            </a:r>
            <a:r>
              <a:rPr lang="es-ES_tradnl" sz="2000" dirty="0" smtClean="0">
                <a:solidFill>
                  <a:srgbClr val="A5AB81">
                    <a:lumMod val="40000"/>
                    <a:lumOff val="60000"/>
                  </a:srgbClr>
                </a:solidFill>
                <a:latin typeface="Calibri" panose="020F0502020204030204" pitchFamily="34" charset="0"/>
                <a:ea typeface="Calibri" panose="020F0502020204030204" pitchFamily="34" charset="0"/>
                <a:cs typeface="Times New Roman" panose="02020603050405020304" pitchFamily="18" charset="0"/>
              </a:rPr>
              <a:t>Benítez:   </a:t>
            </a:r>
            <a:r>
              <a:rPr lang="es-ES_tradnl" sz="20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6"/>
              </a:rPr>
              <a:t>http://</a:t>
            </a:r>
            <a:r>
              <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6"/>
              </a:rPr>
              <a:t>atahorma.blogspot.com.es/</a:t>
            </a:r>
          </a:p>
          <a:p>
            <a:pPr lvl="0" algn="ctr">
              <a:lnSpc>
                <a:spcPct val="115000"/>
              </a:lnSpc>
            </a:pPr>
            <a:r>
              <a:rPr lang="es-ES_tradnl" sz="2000" dirty="0" smtClean="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Manuel Calderón</a:t>
            </a:r>
            <a:r>
              <a:rPr lang="es-ES_tradnl" sz="2400" dirty="0" smtClean="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a:t>
            </a:r>
            <a:r>
              <a:rPr lang="es-ES_tradnl" sz="2400" dirty="0" smtClean="0">
                <a:latin typeface="Calibri" panose="020F0502020204030204" pitchFamily="34" charset="0"/>
                <a:ea typeface="Calibri" panose="020F0502020204030204" pitchFamily="34" charset="0"/>
                <a:cs typeface="Times New Roman" panose="02020603050405020304" pitchFamily="18" charset="0"/>
              </a:rPr>
              <a:t>  </a:t>
            </a:r>
            <a:r>
              <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7"/>
              </a:rPr>
              <a:t>http://www.bionaturfoto.es/</a:t>
            </a:r>
            <a:endPar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s-ES_tradnl" sz="2400" dirty="0" smtClean="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		</a:t>
            </a:r>
            <a:r>
              <a:rPr lang="es-ES_tradnl" sz="2400" dirty="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 </a:t>
            </a:r>
            <a:r>
              <a:rPr lang="es-ES_tradnl" sz="2400" dirty="0" smtClean="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                 </a:t>
            </a:r>
            <a:r>
              <a:rPr lang="es-ES_tradnl" sz="2000" dirty="0" smtClean="0">
                <a:solidFill>
                  <a:schemeClr val="accent3">
                    <a:lumMod val="40000"/>
                    <a:lumOff val="60000"/>
                  </a:schemeClr>
                </a:solidFill>
                <a:latin typeface="Calibri" panose="020F0502020204030204" pitchFamily="34" charset="0"/>
                <a:ea typeface="Calibri" panose="020F0502020204030204" pitchFamily="34" charset="0"/>
                <a:cs typeface="Times New Roman" panose="02020603050405020304" pitchFamily="18" charset="0"/>
              </a:rPr>
              <a:t>Sebastián Molano:   </a:t>
            </a:r>
            <a:r>
              <a:rPr lang="es-ES_tradnl" sz="2000"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8"/>
              </a:rPr>
              <a:t>http</a:t>
            </a:r>
            <a:r>
              <a:rPr lang="es-ES_tradnl" sz="20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8"/>
              </a:rPr>
              <a:t>://chanjaimephoto.blogspot.com.es/</a:t>
            </a:r>
            <a:endParaRPr lang="es-ES" sz="2000" dirty="0">
              <a:latin typeface="Calibri" panose="020F0502020204030204" pitchFamily="34" charset="0"/>
              <a:ea typeface="Calibri" panose="020F0502020204030204" pitchFamily="34" charset="0"/>
              <a:cs typeface="Times New Roman" panose="02020603050405020304" pitchFamily="18" charset="0"/>
            </a:endParaRPr>
          </a:p>
          <a:p>
            <a:pPr lvl="0" algn="ctr">
              <a:lnSpc>
                <a:spcPct val="115000"/>
              </a:lnSpc>
            </a:pPr>
            <a:endParaRPr lang="es-ES"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p:cNvSpPr/>
          <p:nvPr/>
        </p:nvSpPr>
        <p:spPr>
          <a:xfrm>
            <a:off x="2301402" y="1804022"/>
            <a:ext cx="7910345" cy="584775"/>
          </a:xfrm>
          <a:prstGeom prst="rect">
            <a:avLst/>
          </a:prstGeom>
        </p:spPr>
        <p:txBody>
          <a:bodyPr wrap="square">
            <a:spAutoFit/>
          </a:bodyPr>
          <a:lstStyle/>
          <a:p>
            <a:pPr lvl="0" algn="ctr"/>
            <a:r>
              <a:rPr lang="es-ES" sz="3200" dirty="0">
                <a:solidFill>
                  <a:schemeClr val="accent2">
                    <a:lumMod val="40000"/>
                    <a:lumOff val="60000"/>
                  </a:schemeClr>
                </a:solidFill>
                <a:latin typeface="Calibri"/>
              </a:rPr>
              <a:t>ENLACES:</a:t>
            </a:r>
          </a:p>
        </p:txBody>
      </p:sp>
    </p:spTree>
    <p:extLst>
      <p:ext uri="{BB962C8B-B14F-4D97-AF65-F5344CB8AC3E}">
        <p14:creationId xmlns:p14="http://schemas.microsoft.com/office/powerpoint/2010/main" xmlns="" val="245679834"/>
      </p:ext>
    </p:extLst>
  </p:cSld>
  <p:clrMapOvr>
    <a:masterClrMapping/>
  </p:clrMapOvr>
  <mc:AlternateContent xmlns:mc="http://schemas.openxmlformats.org/markup-compatibility/2006">
    <mc:Choice xmlns:p14="http://schemas.microsoft.com/office/powerpoint/2010/main" xmlns="" Requires="p14">
      <p:transition spd="slow" p14:dur="6000">
        <p:fade/>
      </p:transition>
    </mc:Choice>
    <mc:Fallback>
      <p:transition spd="slow">
        <p:fade/>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email">
            <a:duotone>
              <a:prstClr val="black"/>
              <a:srgbClr val="C0504D">
                <a:tint val="45000"/>
                <a:satMod val="400000"/>
              </a:srgbClr>
            </a:duotone>
            <a:extLst>
              <a:ext uri="{28A0092B-C50C-407E-A947-70E740481C1C}">
                <a14:useLocalDpi xmlns:a14="http://schemas.microsoft.com/office/drawing/2010/main" xmlns="" val="0"/>
              </a:ext>
            </a:extLst>
          </a:blip>
          <a:stretch>
            <a:fillRect/>
          </a:stretch>
        </p:blipFill>
        <p:spPr>
          <a:xfrm>
            <a:off x="-298817" y="0"/>
            <a:ext cx="12490817" cy="6858000"/>
          </a:xfrm>
          <a:prstGeom prst="rect">
            <a:avLst/>
          </a:prstGeom>
        </p:spPr>
      </p:pic>
      <p:sp>
        <p:nvSpPr>
          <p:cNvPr id="3" name="Rectángulo 2"/>
          <p:cNvSpPr/>
          <p:nvPr/>
        </p:nvSpPr>
        <p:spPr>
          <a:xfrm>
            <a:off x="4551358" y="3136613"/>
            <a:ext cx="3089308" cy="1077218"/>
          </a:xfrm>
          <a:prstGeom prst="rect">
            <a:avLst/>
          </a:prstGeom>
        </p:spPr>
        <p:txBody>
          <a:bodyPr wrap="none">
            <a:spAutoFit/>
          </a:bodyPr>
          <a:lstStyle/>
          <a:p>
            <a:pPr algn="ctr">
              <a:defRPr/>
            </a:pPr>
            <a:r>
              <a:rPr lang="es-ES" sz="4000" kern="0" dirty="0">
                <a:solidFill>
                  <a:srgbClr val="EEECE1">
                    <a:lumMod val="75000"/>
                  </a:srgbClr>
                </a:solidFill>
                <a:latin typeface="Bodoni MT" pitchFamily="18" charset="0"/>
                <a:cs typeface="Arial" pitchFamily="34" charset="0"/>
              </a:rPr>
              <a:t>F  I  N</a:t>
            </a:r>
          </a:p>
          <a:p>
            <a:pPr algn="ctr">
              <a:defRPr/>
            </a:pPr>
            <a:r>
              <a:rPr lang="es-ES" sz="1200" kern="0" dirty="0" smtClean="0">
                <a:solidFill>
                  <a:srgbClr val="EEECE1">
                    <a:lumMod val="90000"/>
                  </a:srgbClr>
                </a:solidFill>
              </a:rPr>
              <a:t>LA GRULLA COMÚN EN EXTREMADURA</a:t>
            </a:r>
          </a:p>
          <a:p>
            <a:pPr algn="ctr">
              <a:defRPr/>
            </a:pPr>
            <a:r>
              <a:rPr lang="es-ES" sz="1200" kern="0" smtClean="0">
                <a:solidFill>
                  <a:srgbClr val="EEECE1">
                    <a:lumMod val="90000"/>
                  </a:srgbClr>
                </a:solidFill>
                <a:ea typeface="Verdana" pitchFamily="34" charset="0"/>
                <a:cs typeface="Verdana" pitchFamily="34" charset="0"/>
              </a:rPr>
              <a:t>FEBRERO 2015</a:t>
            </a:r>
            <a:endParaRPr lang="es-ES" sz="1400" kern="0" dirty="0">
              <a:solidFill>
                <a:srgbClr val="EEECE1">
                  <a:lumMod val="75000"/>
                </a:srgbClr>
              </a:solidFill>
              <a:ea typeface="Verdana" pitchFamily="34" charset="0"/>
              <a:cs typeface="Verdana" pitchFamily="34" charset="0"/>
            </a:endParaRPr>
          </a:p>
        </p:txBody>
      </p:sp>
    </p:spTree>
    <p:extLst>
      <p:ext uri="{BB962C8B-B14F-4D97-AF65-F5344CB8AC3E}">
        <p14:creationId xmlns:p14="http://schemas.microsoft.com/office/powerpoint/2010/main" xmlns="" val="343196127"/>
      </p:ext>
    </p:extLst>
  </p:cSld>
  <p:clrMapOvr>
    <a:masterClrMapping/>
  </p:clrMapOvr>
  <mc:AlternateContent xmlns:mc="http://schemas.openxmlformats.org/markup-compatibility/2006">
    <mc:Choice xmlns:p14="http://schemas.microsoft.com/office/powerpoint/2010/main" xmlns="" Requires="p14">
      <p:transition spd="slow" p14:dur="6000">
        <p:fade/>
      </p:transition>
    </mc:Choice>
    <mc:Fallback>
      <p:transition spd="slow">
        <p:fade/>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1" Type="http://schemas.openxmlformats.org/officeDocument/2006/relationships/image" Target="../media/image1.jpeg"/></Relationships>
</file>

<file path=ppt/theme/_rels/theme16.xml.rels><?xml version="1.0" encoding="UTF-8" standalone="yes"?>
<Relationships xmlns="http://schemas.openxmlformats.org/package/2006/relationships"><Relationship Id="rId1" Type="http://schemas.openxmlformats.org/officeDocument/2006/relationships/image" Target="../media/image1.jpeg"/></Relationships>
</file>

<file path=ppt/theme/_rels/theme17.xml.rels><?xml version="1.0" encoding="UTF-8" standalone="yes"?>
<Relationships xmlns="http://schemas.openxmlformats.org/package/2006/relationships"><Relationship Id="rId1" Type="http://schemas.openxmlformats.org/officeDocument/2006/relationships/image" Target="../media/image1.jpeg"/></Relationships>
</file>

<file path=ppt/theme/_rels/theme18.xml.rels><?xml version="1.0" encoding="UTF-8" standalone="yes"?>
<Relationships xmlns="http://schemas.openxmlformats.org/package/2006/relationships"><Relationship Id="rId1" Type="http://schemas.openxmlformats.org/officeDocument/2006/relationships/image" Target="../media/image1.jpeg"/></Relationships>
</file>

<file path=ppt/theme/_rels/theme19.xml.rels><?xml version="1.0" encoding="UTF-8" standalone="yes"?>
<Relationships xmlns="http://schemas.openxmlformats.org/package/2006/relationships"><Relationship Id="rId1" Type="http://schemas.openxmlformats.org/officeDocument/2006/relationships/image" Target="../media/image1.jpeg"/></Relationships>
</file>

<file path=ppt/theme/_rels/theme22.xml.rels><?xml version="1.0" encoding="UTF-8" standalone="yes"?>
<Relationships xmlns="http://schemas.openxmlformats.org/package/2006/relationships"><Relationship Id="rId1" Type="http://schemas.openxmlformats.org/officeDocument/2006/relationships/image" Target="../media/image1.jpeg"/></Relationships>
</file>

<file path=ppt/theme/_rels/theme23.xml.rels><?xml version="1.0" encoding="UTF-8" standalone="yes"?>
<Relationships xmlns="http://schemas.openxmlformats.org/package/2006/relationships"><Relationship Id="rId1" Type="http://schemas.openxmlformats.org/officeDocument/2006/relationships/image" Target="../media/image1.jpeg"/></Relationships>
</file>

<file path=ppt/theme/_rels/theme24.xml.rels><?xml version="1.0" encoding="UTF-8" standalone="yes"?>
<Relationships xmlns="http://schemas.openxmlformats.org/package/2006/relationships"><Relationship Id="rId1" Type="http://schemas.openxmlformats.org/officeDocument/2006/relationships/image" Target="../media/image1.jpeg"/></Relationships>
</file>

<file path=ppt/theme/_rels/theme25.xml.rels><?xml version="1.0" encoding="UTF-8" standalone="yes"?>
<Relationships xmlns="http://schemas.openxmlformats.org/package/2006/relationships"><Relationship Id="rId1" Type="http://schemas.openxmlformats.org/officeDocument/2006/relationships/image" Target="../media/image1.jpeg"/></Relationships>
</file>

<file path=ppt/theme/_rels/theme26.xml.rels><?xml version="1.0" encoding="UTF-8" standalone="yes"?>
<Relationships xmlns="http://schemas.openxmlformats.org/package/2006/relationships"><Relationship Id="rId1" Type="http://schemas.openxmlformats.org/officeDocument/2006/relationships/image" Target="../media/image1.jpeg"/></Relationships>
</file>

<file path=ppt/theme/_rels/theme27.xml.rels><?xml version="1.0" encoding="UTF-8" standalone="yes"?>
<Relationships xmlns="http://schemas.openxmlformats.org/package/2006/relationships"><Relationship Id="rId1" Type="http://schemas.openxmlformats.org/officeDocument/2006/relationships/image" Target="../media/image1.jpeg"/></Relationships>
</file>

<file path=ppt/theme/_rels/theme28.xml.rels><?xml version="1.0" encoding="UTF-8" standalone="yes"?>
<Relationships xmlns="http://schemas.openxmlformats.org/package/2006/relationships"><Relationship Id="rId1" Type="http://schemas.openxmlformats.org/officeDocument/2006/relationships/image" Target="../media/image1.jpeg"/></Relationships>
</file>

<file path=ppt/theme/_rels/theme29.xml.rels><?xml version="1.0" encoding="UTF-8" standalone="yes"?>
<Relationships xmlns="http://schemas.openxmlformats.org/package/2006/relationships"><Relationship Id="rId1" Type="http://schemas.openxmlformats.org/officeDocument/2006/relationships/image" Target="../media/image1.jpeg"/></Relationships>
</file>

<file path=ppt/theme/_rels/theme30.xml.rels><?xml version="1.0" encoding="UTF-8" standalone="yes"?>
<Relationships xmlns="http://schemas.openxmlformats.org/package/2006/relationships"><Relationship Id="rId1" Type="http://schemas.openxmlformats.org/officeDocument/2006/relationships/image" Target="../media/image1.jpeg"/></Relationships>
</file>

<file path=ppt/theme/_rels/theme31.xml.rels><?xml version="1.0" encoding="UTF-8" standalone="yes"?>
<Relationships xmlns="http://schemas.openxmlformats.org/package/2006/relationships"><Relationship Id="rId1" Type="http://schemas.openxmlformats.org/officeDocument/2006/relationships/image" Target="../media/image1.jpeg"/></Relationships>
</file>

<file path=ppt/theme/_rels/theme32.xml.rels><?xml version="1.0" encoding="UTF-8" standalone="yes"?>
<Relationships xmlns="http://schemas.openxmlformats.org/package/2006/relationships"><Relationship Id="rId1" Type="http://schemas.openxmlformats.org/officeDocument/2006/relationships/image" Target="../media/image1.jpeg"/></Relationships>
</file>

<file path=ppt/theme/_rels/theme33.xml.rels><?xml version="1.0" encoding="UTF-8" standalone="yes"?>
<Relationships xmlns="http://schemas.openxmlformats.org/package/2006/relationships"><Relationship Id="rId1" Type="http://schemas.openxmlformats.org/officeDocument/2006/relationships/image" Target="../media/image1.jpeg"/></Relationships>
</file>

<file path=ppt/theme/_rels/theme34.xml.rels><?xml version="1.0" encoding="UTF-8" standalone="yes"?>
<Relationships xmlns="http://schemas.openxmlformats.org/package/2006/relationships"><Relationship Id="rId1" Type="http://schemas.openxmlformats.org/officeDocument/2006/relationships/image" Target="../media/image1.jpeg"/></Relationships>
</file>

<file path=ppt/theme/_rels/theme35.xml.rels><?xml version="1.0" encoding="UTF-8" standalone="yes"?>
<Relationships xmlns="http://schemas.openxmlformats.org/package/2006/relationships"><Relationship Id="rId1" Type="http://schemas.openxmlformats.org/officeDocument/2006/relationships/image" Target="../media/image1.jpeg"/></Relationships>
</file>

<file path=ppt/theme/_rels/theme36.xml.rels><?xml version="1.0" encoding="UTF-8" standalone="yes"?>
<Relationships xmlns="http://schemas.openxmlformats.org/package/2006/relationships"><Relationship Id="rId1" Type="http://schemas.openxmlformats.org/officeDocument/2006/relationships/image" Target="../media/image1.jpeg"/></Relationships>
</file>

<file path=ppt/theme/_rels/theme37.xml.rels><?xml version="1.0" encoding="UTF-8" standalone="yes"?>
<Relationships xmlns="http://schemas.openxmlformats.org/package/2006/relationships"><Relationship Id="rId1" Type="http://schemas.openxmlformats.org/officeDocument/2006/relationships/image" Target="../media/image1.jpeg"/></Relationships>
</file>

<file path=ppt/theme/_rels/theme38.xml.rels><?xml version="1.0" encoding="UTF-8" standalone="yes"?>
<Relationships xmlns="http://schemas.openxmlformats.org/package/2006/relationships"><Relationship Id="rId1" Type="http://schemas.openxmlformats.org/officeDocument/2006/relationships/image" Target="../media/image1.jpeg"/></Relationships>
</file>

<file path=ppt/theme/_rels/theme39.xml.rels><?xml version="1.0" encoding="UTF-8" standalone="yes"?>
<Relationships xmlns="http://schemas.openxmlformats.org/package/2006/relationships"><Relationship Id="rId1" Type="http://schemas.openxmlformats.org/officeDocument/2006/relationships/image" Target="../media/image1.jpeg"/></Relationships>
</file>

<file path=ppt/theme/_rels/theme40.xml.rels><?xml version="1.0" encoding="UTF-8" standalone="yes"?>
<Relationships xmlns="http://schemas.openxmlformats.org/package/2006/relationships"><Relationship Id="rId1" Type="http://schemas.openxmlformats.org/officeDocument/2006/relationships/image" Target="../media/image1.jpeg"/></Relationships>
</file>

<file path=ppt/theme/_rels/theme41.xml.rels><?xml version="1.0" encoding="UTF-8" standalone="yes"?>
<Relationships xmlns="http://schemas.openxmlformats.org/package/2006/relationships"><Relationship Id="rId1" Type="http://schemas.openxmlformats.org/officeDocument/2006/relationships/image" Target="../media/image1.jpeg"/></Relationships>
</file>

<file path=ppt/theme/_rels/theme42.xml.rels><?xml version="1.0" encoding="UTF-8" standalone="yes"?>
<Relationships xmlns="http://schemas.openxmlformats.org/package/2006/relationships"><Relationship Id="rId1" Type="http://schemas.openxmlformats.org/officeDocument/2006/relationships/image" Target="../media/image1.jpeg"/></Relationships>
</file>

<file path=ppt/theme/_rels/theme43.xml.rels><?xml version="1.0" encoding="UTF-8" standalone="yes"?>
<Relationships xmlns="http://schemas.openxmlformats.org/package/2006/relationships"><Relationship Id="rId1" Type="http://schemas.openxmlformats.org/officeDocument/2006/relationships/image" Target="../media/image1.jpeg"/></Relationships>
</file>

<file path=ppt/theme/_rels/theme44.xml.rels><?xml version="1.0" encoding="UTF-8" standalone="yes"?>
<Relationships xmlns="http://schemas.openxmlformats.org/package/2006/relationships"><Relationship Id="rId1" Type="http://schemas.openxmlformats.org/officeDocument/2006/relationships/image" Target="../media/image1.jpeg"/></Relationships>
</file>

<file path=ppt/theme/_rels/theme45.xml.rels><?xml version="1.0" encoding="UTF-8" standalone="yes"?>
<Relationships xmlns="http://schemas.openxmlformats.org/package/2006/relationships"><Relationship Id="rId1" Type="http://schemas.openxmlformats.org/officeDocument/2006/relationships/image" Target="../media/image1.jpeg"/></Relationships>
</file>

<file path=ppt/theme/_rels/theme46.xml.rels><?xml version="1.0" encoding="UTF-8" standalone="yes"?>
<Relationships xmlns="http://schemas.openxmlformats.org/package/2006/relationships"><Relationship Id="rId1" Type="http://schemas.openxmlformats.org/officeDocument/2006/relationships/image" Target="../media/image1.jpeg"/></Relationships>
</file>

<file path=ppt/theme/_rels/theme47.xml.rels><?xml version="1.0" encoding="UTF-8" standalone="yes"?>
<Relationships xmlns="http://schemas.openxmlformats.org/package/2006/relationships"><Relationship Id="rId1" Type="http://schemas.openxmlformats.org/officeDocument/2006/relationships/image" Target="../media/image1.jpeg"/></Relationships>
</file>

<file path=ppt/theme/_rels/theme48.xml.rels><?xml version="1.0" encoding="UTF-8" standalone="yes"?>
<Relationships xmlns="http://schemas.openxmlformats.org/package/2006/relationships"><Relationship Id="rId1" Type="http://schemas.openxmlformats.org/officeDocument/2006/relationships/image" Target="../media/image1.jpeg"/></Relationships>
</file>

<file path=ppt/theme/_rels/theme49.xml.rels><?xml version="1.0" encoding="UTF-8" standalone="yes"?>
<Relationships xmlns="http://schemas.openxmlformats.org/package/2006/relationships"><Relationship Id="rId1" Type="http://schemas.openxmlformats.org/officeDocument/2006/relationships/image" Target="../media/image1.jpeg"/></Relationships>
</file>

<file path=ppt/theme/_rels/theme50.xml.rels><?xml version="1.0" encoding="UTF-8" standalone="yes"?>
<Relationships xmlns="http://schemas.openxmlformats.org/package/2006/relationships"><Relationship Id="rId1" Type="http://schemas.openxmlformats.org/officeDocument/2006/relationships/image" Target="../media/image1.jpeg"/></Relationships>
</file>

<file path=ppt/theme/_rels/theme5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a grue - Emilio Fernandez .. 10 04 2017">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2.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3.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Presentación1" id="{86E557F2-EC49-4E23-9835-ED2B3BF79329}" vid="{3FEBCA75-F9AF-4C10-9C8F-61246140DD2A}"/>
    </a:ext>
  </a:extLst>
</a:theme>
</file>

<file path=ppt/theme/theme4.xml><?xml version="1.0" encoding="utf-8"?>
<a:theme xmlns:a="http://schemas.openxmlformats.org/drawingml/2006/main" name="1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5.xml><?xml version="1.0" encoding="utf-8"?>
<a:theme xmlns:a="http://schemas.openxmlformats.org/drawingml/2006/main" name="Sala de reuniones Ion">
  <a:themeElements>
    <a:clrScheme name="Sala de reuniones 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Sala de reuniones 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la de reuniones 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ppt/theme/theme6.xml><?xml version="1.0" encoding="utf-8"?>
<a:theme xmlns:a="http://schemas.openxmlformats.org/drawingml/2006/main" name="3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7.xml><?xml version="1.0" encoding="utf-8"?>
<a:theme xmlns:a="http://schemas.openxmlformats.org/drawingml/2006/main" name="5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8.xml><?xml version="1.0" encoding="utf-8"?>
<a:theme xmlns:a="http://schemas.openxmlformats.org/drawingml/2006/main" name="6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9.xml><?xml version="1.0" encoding="utf-8"?>
<a:theme xmlns:a="http://schemas.openxmlformats.org/drawingml/2006/main" name="7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0.xml><?xml version="1.0" encoding="utf-8"?>
<a:theme xmlns:a="http://schemas.openxmlformats.org/drawingml/2006/main" name="8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1.xml><?xml version="1.0" encoding="utf-8"?>
<a:theme xmlns:a="http://schemas.openxmlformats.org/drawingml/2006/main" name="9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2.xml><?xml version="1.0" encoding="utf-8"?>
<a:theme xmlns:a="http://schemas.openxmlformats.org/drawingml/2006/main" name="10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3.xml><?xml version="1.0" encoding="utf-8"?>
<a:theme xmlns:a="http://schemas.openxmlformats.org/drawingml/2006/main" name="11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4.xml><?xml version="1.0" encoding="utf-8"?>
<a:theme xmlns:a="http://schemas.openxmlformats.org/drawingml/2006/main" name="12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5.xml><?xml version="1.0" encoding="utf-8"?>
<a:theme xmlns:a="http://schemas.openxmlformats.org/drawingml/2006/main" name="13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6.xml><?xml version="1.0" encoding="utf-8"?>
<a:theme xmlns:a="http://schemas.openxmlformats.org/drawingml/2006/main" name="14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7.xml><?xml version="1.0" encoding="utf-8"?>
<a:theme xmlns:a="http://schemas.openxmlformats.org/drawingml/2006/main" name="15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8.xml><?xml version="1.0" encoding="utf-8"?>
<a:theme xmlns:a="http://schemas.openxmlformats.org/drawingml/2006/main" name="16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19.xml><?xml version="1.0" encoding="utf-8"?>
<a:theme xmlns:a="http://schemas.openxmlformats.org/drawingml/2006/main" name="19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0.xml><?xml version="1.0" encoding="utf-8"?>
<a:theme xmlns:a="http://schemas.openxmlformats.org/drawingml/2006/main" name="Faceta">
  <a:themeElements>
    <a:clrScheme name="Fac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8C59B386-999D-4CB6-B907-9F3997C027CC}"/>
    </a:ext>
  </a:extLst>
</a:theme>
</file>

<file path=ppt/theme/theme21.xml><?xml version="1.0" encoding="utf-8"?>
<a:theme xmlns:a="http://schemas.openxmlformats.org/drawingml/2006/main" name="1_Faceta">
  <a:themeElements>
    <a:clrScheme name="Fac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8C59B386-999D-4CB6-B907-9F3997C027CC}"/>
    </a:ext>
  </a:extLst>
</a:theme>
</file>

<file path=ppt/theme/theme22.xml><?xml version="1.0" encoding="utf-8"?>
<a:theme xmlns:a="http://schemas.openxmlformats.org/drawingml/2006/main" name="2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3.xml><?xml version="1.0" encoding="utf-8"?>
<a:theme xmlns:a="http://schemas.openxmlformats.org/drawingml/2006/main" name="21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4.xml><?xml version="1.0" encoding="utf-8"?>
<a:theme xmlns:a="http://schemas.openxmlformats.org/drawingml/2006/main" name="22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5.xml><?xml version="1.0" encoding="utf-8"?>
<a:theme xmlns:a="http://schemas.openxmlformats.org/drawingml/2006/main" name="24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6.xml><?xml version="1.0" encoding="utf-8"?>
<a:theme xmlns:a="http://schemas.openxmlformats.org/drawingml/2006/main" name="25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aso de leche">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7.xml><?xml version="1.0" encoding="utf-8"?>
<a:theme xmlns:a="http://schemas.openxmlformats.org/drawingml/2006/main" name="28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8.xml><?xml version="1.0" encoding="utf-8"?>
<a:theme xmlns:a="http://schemas.openxmlformats.org/drawingml/2006/main" name="29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29.xml><?xml version="1.0" encoding="utf-8"?>
<a:theme xmlns:a="http://schemas.openxmlformats.org/drawingml/2006/main" name="30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0.xml><?xml version="1.0" encoding="utf-8"?>
<a:theme xmlns:a="http://schemas.openxmlformats.org/drawingml/2006/main" name="31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1.xml><?xml version="1.0" encoding="utf-8"?>
<a:theme xmlns:a="http://schemas.openxmlformats.org/drawingml/2006/main" name="34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2.xml><?xml version="1.0" encoding="utf-8"?>
<a:theme xmlns:a="http://schemas.openxmlformats.org/drawingml/2006/main" name="35_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33.xml><?xml version="1.0" encoding="utf-8"?>
<a:theme xmlns:a="http://schemas.openxmlformats.org/drawingml/2006/main" name="38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4.xml><?xml version="1.0" encoding="utf-8"?>
<a:theme xmlns:a="http://schemas.openxmlformats.org/drawingml/2006/main" name="40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5.xml><?xml version="1.0" encoding="utf-8"?>
<a:theme xmlns:a="http://schemas.openxmlformats.org/drawingml/2006/main" name="41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6.xml><?xml version="1.0" encoding="utf-8"?>
<a:theme xmlns:a="http://schemas.openxmlformats.org/drawingml/2006/main" name="42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7.xml><?xml version="1.0" encoding="utf-8"?>
<a:theme xmlns:a="http://schemas.openxmlformats.org/drawingml/2006/main" name="43_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ppt/theme/theme38.xml><?xml version="1.0" encoding="utf-8"?>
<a:theme xmlns:a="http://schemas.openxmlformats.org/drawingml/2006/main" name="44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39.xml><?xml version="1.0" encoding="utf-8"?>
<a:theme xmlns:a="http://schemas.openxmlformats.org/drawingml/2006/main" name="45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40.xml><?xml version="1.0" encoding="utf-8"?>
<a:theme xmlns:a="http://schemas.openxmlformats.org/drawingml/2006/main" name="47_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ppt/theme/theme41.xml><?xml version="1.0" encoding="utf-8"?>
<a:theme xmlns:a="http://schemas.openxmlformats.org/drawingml/2006/main" name="50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42.xml><?xml version="1.0" encoding="utf-8"?>
<a:theme xmlns:a="http://schemas.openxmlformats.org/drawingml/2006/main" name="23_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913DB040-6816-4415-960D-8178C785755E}"/>
    </a:ext>
  </a:extLst>
</a:theme>
</file>

<file path=ppt/theme/theme43.xml><?xml version="1.0" encoding="utf-8"?>
<a:theme xmlns:a="http://schemas.openxmlformats.org/drawingml/2006/main" name="51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44.xml><?xml version="1.0" encoding="utf-8"?>
<a:theme xmlns:a="http://schemas.openxmlformats.org/drawingml/2006/main" name="52_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ppt/theme/theme45.xml><?xml version="1.0" encoding="utf-8"?>
<a:theme xmlns:a="http://schemas.openxmlformats.org/drawingml/2006/main" name="27_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ppt/theme/theme46.xml><?xml version="1.0" encoding="utf-8"?>
<a:theme xmlns:a="http://schemas.openxmlformats.org/drawingml/2006/main" name="4_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ppt/theme/theme47.xml><?xml version="1.0" encoding="utf-8"?>
<a:theme xmlns:a="http://schemas.openxmlformats.org/drawingml/2006/main" name="26_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48.xml><?xml version="1.0" encoding="utf-8"?>
<a:theme xmlns:a="http://schemas.openxmlformats.org/drawingml/2006/main" name="32_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49.xml><?xml version="1.0" encoding="utf-8"?>
<a:theme xmlns:a="http://schemas.openxmlformats.org/drawingml/2006/main" name="20_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50.xml><?xml version="1.0" encoding="utf-8"?>
<a:theme xmlns:a="http://schemas.openxmlformats.org/drawingml/2006/main" name="33_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51.xml><?xml version="1.0" encoding="utf-8"?>
<a:theme xmlns:a="http://schemas.openxmlformats.org/drawingml/2006/main" name="36_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3F20CFC1-E34F-405B-AA49-5BE0E194F1B3}"/>
    </a:ext>
  </a:extLst>
</a:theme>
</file>

<file path=ppt/theme/theme5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2.xml><?xml version="1.0" encoding="utf-8"?>
<a:themeOverride xmlns:a="http://schemas.openxmlformats.org/drawingml/2006/main">
  <a:clrScheme name="Azul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themeOverride>
</file>

<file path=ppt/theme/themeOverride3.xml><?xml version="1.0" encoding="utf-8"?>
<a:themeOverride xmlns:a="http://schemas.openxmlformats.org/drawingml/2006/main">
  <a:clrScheme name="Azul">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ppt/theme/themeOverride4.xml><?xml version="1.0" encoding="utf-8"?>
<a:themeOverride xmlns:a="http://schemas.openxmlformats.org/drawingml/2006/main">
  <a:clrScheme name="Personalizado 24">
    <a:dk1>
      <a:sysClr val="windowText" lastClr="000000"/>
    </a:dk1>
    <a:lt1>
      <a:sysClr val="window" lastClr="FFFFFF"/>
    </a:lt1>
    <a:dk2>
      <a:srgbClr val="1E4E79"/>
    </a:dk2>
    <a:lt2>
      <a:srgbClr val="E7E6E6"/>
    </a:lt2>
    <a:accent1>
      <a:srgbClr val="5B9BD5"/>
    </a:accent1>
    <a:accent2>
      <a:srgbClr val="ED7D31"/>
    </a:accent2>
    <a:accent3>
      <a:srgbClr val="E2EFD9"/>
    </a:accent3>
    <a:accent4>
      <a:srgbClr val="FFC000"/>
    </a:accent4>
    <a:accent5>
      <a:srgbClr val="EBDAE2"/>
    </a:accent5>
    <a:accent6>
      <a:srgbClr val="1F3864"/>
    </a:accent6>
    <a:hlink>
      <a:srgbClr val="FEE599"/>
    </a:hlink>
    <a:folHlink>
      <a:srgbClr val="833C0B"/>
    </a:folHlink>
  </a:clrScheme>
</a:themeOverride>
</file>

<file path=ppt/theme/themeOverride5.xml><?xml version="1.0" encoding="utf-8"?>
<a:themeOverride xmlns:a="http://schemas.openxmlformats.org/drawingml/2006/main">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ppt/theme/themeOverride6.xml><?xml version="1.0" encoding="utf-8"?>
<a:themeOverride xmlns:a="http://schemas.openxmlformats.org/drawingml/2006/main">
  <a:clrScheme name="Azul">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ppt/theme/themeOverride7.xml><?xml version="1.0" encoding="utf-8"?>
<a:themeOverride xmlns:a="http://schemas.openxmlformats.org/drawingml/2006/main">
  <a:clrScheme name="Amarillo">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themeOverride>
</file>

<file path=ppt/theme/themeOverride8.xml><?xml version="1.0" encoding="utf-8"?>
<a:themeOverride xmlns:a="http://schemas.openxmlformats.org/drawingml/2006/main">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9.xml><?xml version="1.0" encoding="utf-8"?>
<a:themeOverride xmlns:a="http://schemas.openxmlformats.org/drawingml/2006/main">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0.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11.xml><?xml version="1.0" encoding="utf-8"?>
<a:themeOverride xmlns:a="http://schemas.openxmlformats.org/drawingml/2006/main">
  <a:clrScheme name="Personalizado 18">
    <a:dk1>
      <a:sysClr val="windowText" lastClr="000000"/>
    </a:dk1>
    <a:lt1>
      <a:sysClr val="window" lastClr="FFFFFF"/>
    </a:lt1>
    <a:dk2>
      <a:srgbClr val="522E1A"/>
    </a:dk2>
    <a:lt2>
      <a:srgbClr val="FFFFCC"/>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Personalizado 25">
    <a:dk1>
      <a:sysClr val="windowText" lastClr="000000"/>
    </a:dk1>
    <a:lt1>
      <a:sysClr val="window" lastClr="FFFFFF"/>
    </a:lt1>
    <a:dk2>
      <a:srgbClr val="833C0B"/>
    </a:dk2>
    <a:lt2>
      <a:srgbClr val="FEE599"/>
    </a:lt2>
    <a:accent1>
      <a:srgbClr val="5B9BD5"/>
    </a:accent1>
    <a:accent2>
      <a:srgbClr val="ED7D31"/>
    </a:accent2>
    <a:accent3>
      <a:srgbClr val="E2EFD9"/>
    </a:accent3>
    <a:accent4>
      <a:srgbClr val="FFC000"/>
    </a:accent4>
    <a:accent5>
      <a:srgbClr val="EBDAE2"/>
    </a:accent5>
    <a:accent6>
      <a:srgbClr val="1F3864"/>
    </a:accent6>
    <a:hlink>
      <a:srgbClr val="FEE599"/>
    </a:hlink>
    <a:folHlink>
      <a:srgbClr val="833C0B"/>
    </a:folHlink>
  </a:clrScheme>
</a:themeOverride>
</file>

<file path=ppt/theme/themeOverride13.xml><?xml version="1.0" encoding="utf-8"?>
<a:themeOverride xmlns:a="http://schemas.openxmlformats.org/drawingml/2006/main">
  <a:clrScheme name="Personalizado 6">
    <a:dk1>
      <a:sysClr val="windowText" lastClr="000000"/>
    </a:dk1>
    <a:lt1>
      <a:sysClr val="window" lastClr="FFFFFF"/>
    </a:lt1>
    <a:dk2>
      <a:srgbClr val="591200"/>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themeOverride>
</file>

<file path=ppt/theme/themeOverride14.xml><?xml version="1.0" encoding="utf-8"?>
<a:themeOverride xmlns:a="http://schemas.openxmlformats.org/drawingml/2006/main">
  <a:clrScheme name="Personalizado 6">
    <a:dk1>
      <a:sysClr val="windowText" lastClr="000000"/>
    </a:dk1>
    <a:lt1>
      <a:sysClr val="window" lastClr="FFFFFF"/>
    </a:lt1>
    <a:dk2>
      <a:srgbClr val="591200"/>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themeOverride>
</file>

<file path=ppt/theme/themeOverride15.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16.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17.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18.xml><?xml version="1.0" encoding="utf-8"?>
<a:themeOverride xmlns:a="http://schemas.openxmlformats.org/drawingml/2006/main">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9.xml><?xml version="1.0" encoding="utf-8"?>
<a:themeOverride xmlns:a="http://schemas.openxmlformats.org/drawingml/2006/main">
  <a:clrScheme name="Anaranjad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0.xml><?xml version="1.0" encoding="utf-8"?>
<a:themeOverride xmlns:a="http://schemas.openxmlformats.org/drawingml/2006/main">
  <a:clrScheme name="Personalizado 18">
    <a:dk1>
      <a:sysClr val="windowText" lastClr="000000"/>
    </a:dk1>
    <a:lt1>
      <a:sysClr val="window" lastClr="FFFFFF"/>
    </a:lt1>
    <a:dk2>
      <a:srgbClr val="522E1A"/>
    </a:dk2>
    <a:lt2>
      <a:srgbClr val="FFFFCC"/>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Azul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themeOverride>
</file>

<file path=ppt/theme/themeOverride22.xml><?xml version="1.0" encoding="utf-8"?>
<a:themeOverride xmlns:a="http://schemas.openxmlformats.org/drawingml/2006/main">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23.xml><?xml version="1.0" encoding="utf-8"?>
<a:themeOverride xmlns:a="http://schemas.openxmlformats.org/drawingml/2006/main">
  <a:clrScheme name="Escala de grise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themeOverride>
</file>

<file path=ppt/theme/themeOverride24.xml><?xml version="1.0" encoding="utf-8"?>
<a:themeOverride xmlns:a="http://schemas.openxmlformats.org/drawingml/2006/main">
  <a:clrScheme name="Marquesina">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themeOverride>
</file>

<file path=ppt/theme/themeOverride25.xml><?xml version="1.0" encoding="utf-8"?>
<a:themeOverride xmlns:a="http://schemas.openxmlformats.org/drawingml/2006/main">
  <a:clrScheme name="Personalizado 19">
    <a:dk1>
      <a:sysClr val="windowText" lastClr="000000"/>
    </a:dk1>
    <a:lt1>
      <a:sysClr val="window" lastClr="FFFFFF"/>
    </a:lt1>
    <a:dk2>
      <a:srgbClr val="3A2E1E"/>
    </a:dk2>
    <a:lt2>
      <a:srgbClr val="FFFF99"/>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Anaranjad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27.xml><?xml version="1.0" encoding="utf-8"?>
<a:themeOverride xmlns:a="http://schemas.openxmlformats.org/drawingml/2006/main">
  <a:clrScheme name="Personalizado 3">
    <a:dk1>
      <a:sysClr val="windowText" lastClr="000000"/>
    </a:dk1>
    <a:lt1>
      <a:srgbClr val="FFF2CC"/>
    </a:lt1>
    <a:dk2>
      <a:srgbClr val="7F6000"/>
    </a:dk2>
    <a:lt2>
      <a:srgbClr val="FEE599"/>
    </a:lt2>
    <a:accent1>
      <a:srgbClr val="1E4E79"/>
    </a:accent1>
    <a:accent2>
      <a:srgbClr val="833C0B"/>
    </a:accent2>
    <a:accent3>
      <a:srgbClr val="525252"/>
    </a:accent3>
    <a:accent4>
      <a:srgbClr val="7F6000"/>
    </a:accent4>
    <a:accent5>
      <a:srgbClr val="1F3864"/>
    </a:accent5>
    <a:accent6>
      <a:srgbClr val="375623"/>
    </a:accent6>
    <a:hlink>
      <a:srgbClr val="0563C1"/>
    </a:hlink>
    <a:folHlink>
      <a:srgbClr val="954F72"/>
    </a:folHlink>
  </a:clrScheme>
</a:themeOverride>
</file>

<file path=ppt/theme/themeOverride28.xml><?xml version="1.0" encoding="utf-8"?>
<a:themeOverride xmlns:a="http://schemas.openxmlformats.org/drawingml/2006/main">
  <a:clrScheme name="Personalizado 21">
    <a:dk1>
      <a:srgbClr val="0E0C0A"/>
    </a:dk1>
    <a:lt1>
      <a:sysClr val="window" lastClr="FFFFFF"/>
    </a:lt1>
    <a:dk2>
      <a:srgbClr val="3A2E1E"/>
    </a:dk2>
    <a:lt2>
      <a:srgbClr val="FFFFCC"/>
    </a:lt2>
    <a:accent1>
      <a:srgbClr val="5B9BD5"/>
    </a:accent1>
    <a:accent2>
      <a:srgbClr val="C2DFFD"/>
    </a:accent2>
    <a:accent3>
      <a:srgbClr val="833C0B"/>
    </a:accent3>
    <a:accent4>
      <a:srgbClr val="FFFFFF"/>
    </a:accent4>
    <a:accent5>
      <a:srgbClr val="375623"/>
    </a:accent5>
    <a:accent6>
      <a:srgbClr val="70AD47"/>
    </a:accent6>
    <a:hlink>
      <a:srgbClr val="000000"/>
    </a:hlink>
    <a:folHlink>
      <a:srgbClr val="A5A5A5"/>
    </a:folHlink>
  </a:clrScheme>
</a:themeOverride>
</file>

<file path=ppt/theme/themeOverride29.xml><?xml version="1.0" encoding="utf-8"?>
<a:themeOverride xmlns:a="http://schemas.openxmlformats.org/drawingml/2006/main">
  <a:clrScheme name="Verde 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themeOverride>
</file>

<file path=ppt/theme/themeOverride30.xml><?xml version="1.0" encoding="utf-8"?>
<a:themeOverride xmlns:a="http://schemas.openxmlformats.org/drawingml/2006/main">
  <a:clrScheme name="Personalizado 31">
    <a:dk1>
      <a:sysClr val="windowText" lastClr="000000"/>
    </a:dk1>
    <a:lt1>
      <a:sysClr val="window" lastClr="FFFFFF"/>
    </a:lt1>
    <a:dk2>
      <a:srgbClr val="44546A"/>
    </a:dk2>
    <a:lt2>
      <a:srgbClr val="E7E6E6"/>
    </a:lt2>
    <a:accent1>
      <a:srgbClr val="FEE599"/>
    </a:accent1>
    <a:accent2>
      <a:srgbClr val="7F6000"/>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themeOverride>
</file>

<file path=ppt/theme/themeOverride32.xml><?xml version="1.0" encoding="utf-8"?>
<a:themeOverride xmlns:a="http://schemas.openxmlformats.org/drawingml/2006/main">
  <a:clrScheme name="Verde 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themeOverride>
</file>

<file path=ppt/theme/themeOverride33.xml><?xml version="1.0" encoding="utf-8"?>
<a:themeOverride xmlns:a="http://schemas.openxmlformats.org/drawingml/2006/main">
  <a:clrScheme name="Verde amarillo">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themeOverride>
</file>

<file path=ppt/theme/themeOverride34.xml><?xml version="1.0" encoding="utf-8"?>
<a:themeOverride xmlns:a="http://schemas.openxmlformats.org/drawingml/2006/main">
  <a:clrScheme name="Transmisión de listas">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35.xml><?xml version="1.0" encoding="utf-8"?>
<a:themeOverride xmlns:a="http://schemas.openxmlformats.org/drawingml/2006/main">
  <a:clrScheme name="Transmisión de listas">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36.xml><?xml version="1.0" encoding="utf-8"?>
<a:themeOverride xmlns:a="http://schemas.openxmlformats.org/drawingml/2006/main">
  <a:clrScheme name="Personalizado 30">
    <a:dk1>
      <a:sysClr val="windowText" lastClr="000000"/>
    </a:dk1>
    <a:lt1>
      <a:sysClr val="window" lastClr="FFFFFF"/>
    </a:lt1>
    <a:dk2>
      <a:srgbClr val="411D05"/>
    </a:dk2>
    <a:lt2>
      <a:srgbClr val="F9D4BB"/>
    </a:lt2>
    <a:accent1>
      <a:srgbClr val="5B9BD5"/>
    </a:accent1>
    <a:accent2>
      <a:srgbClr val="ED7D31"/>
    </a:accent2>
    <a:accent3>
      <a:srgbClr val="E2EFD9"/>
    </a:accent3>
    <a:accent4>
      <a:srgbClr val="FFC000"/>
    </a:accent4>
    <a:accent5>
      <a:srgbClr val="EBDAE2"/>
    </a:accent5>
    <a:accent6>
      <a:srgbClr val="1F3864"/>
    </a:accent6>
    <a:hlink>
      <a:srgbClr val="FEE599"/>
    </a:hlink>
    <a:folHlink>
      <a:srgbClr val="833C0B"/>
    </a:folHlink>
  </a:clrScheme>
</a:themeOverride>
</file>

<file path=ppt/theme/themeOverride37.xml><?xml version="1.0" encoding="utf-8"?>
<a:themeOverride xmlns:a="http://schemas.openxmlformats.org/drawingml/2006/main">
  <a:clrScheme name="Personalizado 6">
    <a:dk1>
      <a:sysClr val="windowText" lastClr="000000"/>
    </a:dk1>
    <a:lt1>
      <a:sysClr val="window" lastClr="FFFFFF"/>
    </a:lt1>
    <a:dk2>
      <a:srgbClr val="591200"/>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themeOverride>
</file>

<file path=ppt/theme/themeOverride38.xml><?xml version="1.0" encoding="utf-8"?>
<a:themeOverride xmlns:a="http://schemas.openxmlformats.org/drawingml/2006/main">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ppt/theme/themeOverride39.xml><?xml version="1.0" encoding="utf-8"?>
<a:themeOverride xmlns:a="http://schemas.openxmlformats.org/drawingml/2006/main">
  <a:clrScheme name="Personalizado 25">
    <a:dk1>
      <a:sysClr val="windowText" lastClr="000000"/>
    </a:dk1>
    <a:lt1>
      <a:sysClr val="window" lastClr="FFFFFF"/>
    </a:lt1>
    <a:dk2>
      <a:srgbClr val="833C0B"/>
    </a:dk2>
    <a:lt2>
      <a:srgbClr val="FEE599"/>
    </a:lt2>
    <a:accent1>
      <a:srgbClr val="5B9BD5"/>
    </a:accent1>
    <a:accent2>
      <a:srgbClr val="ED7D31"/>
    </a:accent2>
    <a:accent3>
      <a:srgbClr val="E2EFD9"/>
    </a:accent3>
    <a:accent4>
      <a:srgbClr val="FFC000"/>
    </a:accent4>
    <a:accent5>
      <a:srgbClr val="EBDAE2"/>
    </a:accent5>
    <a:accent6>
      <a:srgbClr val="1F3864"/>
    </a:accent6>
    <a:hlink>
      <a:srgbClr val="FEE599"/>
    </a:hlink>
    <a:folHlink>
      <a:srgbClr val="833C0B"/>
    </a:folHlink>
  </a:clrScheme>
</a:themeOverride>
</file>

<file path=ppt/theme/themeOverride40.xml><?xml version="1.0" encoding="utf-8"?>
<a:themeOverride xmlns:a="http://schemas.openxmlformats.org/drawingml/2006/main">
  <a:clrScheme name="Anaranjad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1.xml><?xml version="1.0" encoding="utf-8"?>
<a:themeOverride xmlns:a="http://schemas.openxmlformats.org/drawingml/2006/main">
  <a:clrScheme name="Personalizado 30">
    <a:dk1>
      <a:sysClr val="windowText" lastClr="000000"/>
    </a:dk1>
    <a:lt1>
      <a:sysClr val="window" lastClr="FFFFFF"/>
    </a:lt1>
    <a:dk2>
      <a:srgbClr val="411D05"/>
    </a:dk2>
    <a:lt2>
      <a:srgbClr val="F9D4BB"/>
    </a:lt2>
    <a:accent1>
      <a:srgbClr val="5B9BD5"/>
    </a:accent1>
    <a:accent2>
      <a:srgbClr val="ED7D31"/>
    </a:accent2>
    <a:accent3>
      <a:srgbClr val="E2EFD9"/>
    </a:accent3>
    <a:accent4>
      <a:srgbClr val="FFC000"/>
    </a:accent4>
    <a:accent5>
      <a:srgbClr val="EBDAE2"/>
    </a:accent5>
    <a:accent6>
      <a:srgbClr val="1F3864"/>
    </a:accent6>
    <a:hlink>
      <a:srgbClr val="FEE599"/>
    </a:hlink>
    <a:folHlink>
      <a:srgbClr val="833C0B"/>
    </a:folHlink>
  </a:clrScheme>
</a:themeOverride>
</file>

<file path=ppt/theme/themeOverride42.xml><?xml version="1.0" encoding="utf-8"?>
<a:themeOverride xmlns:a="http://schemas.openxmlformats.org/drawingml/2006/main">
  <a:clrScheme name="Personalizado 20">
    <a:dk1>
      <a:sysClr val="windowText" lastClr="000000"/>
    </a:dk1>
    <a:lt1>
      <a:sysClr val="window" lastClr="FFFFFF"/>
    </a:lt1>
    <a:dk2>
      <a:srgbClr val="3A2E1E"/>
    </a:dk2>
    <a:lt2>
      <a:srgbClr val="FFFFCC"/>
    </a:lt2>
    <a:accent1>
      <a:srgbClr val="5B9BD5"/>
    </a:accent1>
    <a:accent2>
      <a:srgbClr val="C2DFFD"/>
    </a:accent2>
    <a:accent3>
      <a:srgbClr val="833C0B"/>
    </a:accent3>
    <a:accent4>
      <a:srgbClr val="FFFFFF"/>
    </a:accent4>
    <a:accent5>
      <a:srgbClr val="375623"/>
    </a:accent5>
    <a:accent6>
      <a:srgbClr val="70AD47"/>
    </a:accent6>
    <a:hlink>
      <a:srgbClr val="000000"/>
    </a:hlink>
    <a:folHlink>
      <a:srgbClr val="A5A5A5"/>
    </a:folHlink>
  </a:clrScheme>
</a:themeOverride>
</file>

<file path=ppt/theme/themeOverride43.xml><?xml version="1.0" encoding="utf-8"?>
<a:themeOverride xmlns:a="http://schemas.openxmlformats.org/drawingml/2006/main">
  <a:clrScheme name="Personalizado 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4.xml><?xml version="1.0" encoding="utf-8"?>
<a:themeOverride xmlns:a="http://schemas.openxmlformats.org/drawingml/2006/main">
  <a:clrScheme name="Azul cálido">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themeOverride>
</file>

<file path=ppt/theme/themeOverride45.xml><?xml version="1.0" encoding="utf-8"?>
<a:themeOverride xmlns:a="http://schemas.openxmlformats.org/drawingml/2006/main">
  <a:clrScheme name="Azul cálido">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themeOverride>
</file>

<file path=ppt/theme/themeOverride46.xml><?xml version="1.0" encoding="utf-8"?>
<a:themeOverride xmlns:a="http://schemas.openxmlformats.org/drawingml/2006/main">
  <a:clrScheme name="Personalizado 24">
    <a:dk1>
      <a:sysClr val="windowText" lastClr="000000"/>
    </a:dk1>
    <a:lt1>
      <a:sysClr val="window" lastClr="FFFFFF"/>
    </a:lt1>
    <a:dk2>
      <a:srgbClr val="1E4E79"/>
    </a:dk2>
    <a:lt2>
      <a:srgbClr val="E7E6E6"/>
    </a:lt2>
    <a:accent1>
      <a:srgbClr val="5B9BD5"/>
    </a:accent1>
    <a:accent2>
      <a:srgbClr val="ED7D31"/>
    </a:accent2>
    <a:accent3>
      <a:srgbClr val="E2EFD9"/>
    </a:accent3>
    <a:accent4>
      <a:srgbClr val="FFC000"/>
    </a:accent4>
    <a:accent5>
      <a:srgbClr val="EBDAE2"/>
    </a:accent5>
    <a:accent6>
      <a:srgbClr val="1F3864"/>
    </a:accent6>
    <a:hlink>
      <a:srgbClr val="FEE599"/>
    </a:hlink>
    <a:folHlink>
      <a:srgbClr val="833C0B"/>
    </a:folHlink>
  </a:clrScheme>
</a:themeOverride>
</file>

<file path=ppt/theme/themeOverride47.xml><?xml version="1.0" encoding="utf-8"?>
<a:themeOverride xmlns:a="http://schemas.openxmlformats.org/drawingml/2006/main">
  <a:clrScheme name="Anaranjad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48.xml><?xml version="1.0" encoding="utf-8"?>
<a:themeOverride xmlns:a="http://schemas.openxmlformats.org/drawingml/2006/main">
  <a:clrScheme name="Rojo naranja">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themeOverride>
</file>

<file path=ppt/theme/themeOverride49.xml><?xml version="1.0" encoding="utf-8"?>
<a:themeOverride xmlns:a="http://schemas.openxmlformats.org/drawingml/2006/main">
  <a:clrScheme name="Rojo naranj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0.xml><?xml version="1.0" encoding="utf-8"?>
<a:themeOverride xmlns:a="http://schemas.openxmlformats.org/drawingml/2006/main">
  <a:clrScheme name="Rojo naranj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1.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52.xml><?xml version="1.0" encoding="utf-8"?>
<a:themeOverride xmlns:a="http://schemas.openxmlformats.org/drawingml/2006/main">
  <a:clrScheme name="Marquesina">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themeOverride>
</file>

<file path=ppt/theme/themeOverride53.xml><?xml version="1.0" encoding="utf-8"?>
<a:themeOverride xmlns:a="http://schemas.openxmlformats.org/drawingml/2006/main">
  <a:clrScheme name="Personalizado 5">
    <a:dk1>
      <a:srgbClr val="3F2F00"/>
    </a:dk1>
    <a:lt1>
      <a:srgbClr val="2D2200"/>
    </a:lt1>
    <a:dk2>
      <a:srgbClr val="0C0C0C"/>
    </a:dk2>
    <a:lt2>
      <a:srgbClr val="7F7F7F"/>
    </a:lt2>
    <a:accent1>
      <a:srgbClr val="1E4E79"/>
    </a:accent1>
    <a:accent2>
      <a:srgbClr val="833C0B"/>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Anaranjad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5.xml><?xml version="1.0" encoding="utf-8"?>
<a:themeOverride xmlns:a="http://schemas.openxmlformats.org/drawingml/2006/main">
  <a:clrScheme name="Personalizado 16">
    <a:dk1>
      <a:srgbClr val="000000"/>
    </a:dk1>
    <a:lt1>
      <a:srgbClr val="FFF2CC"/>
    </a:lt1>
    <a:dk2>
      <a:srgbClr val="7F6000"/>
    </a:dk2>
    <a:lt2>
      <a:srgbClr val="FFFFCC"/>
    </a:lt2>
    <a:accent1>
      <a:srgbClr val="2A1404"/>
    </a:accent1>
    <a:accent2>
      <a:srgbClr val="F6CAAA"/>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6.xml><?xml version="1.0" encoding="utf-8"?>
<a:themeOverride xmlns:a="http://schemas.openxmlformats.org/drawingml/2006/main">
  <a:clrScheme name="Anaranjad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7.xml><?xml version="1.0" encoding="utf-8"?>
<a:themeOverride xmlns:a="http://schemas.openxmlformats.org/drawingml/2006/main">
  <a:clrScheme name="Anaranjado">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themeOverride>
</file>

<file path=ppt/theme/themeOverride58.xml><?xml version="1.0" encoding="utf-8"?>
<a:themeOverride xmlns:a="http://schemas.openxmlformats.org/drawingml/2006/main">
  <a:clrScheme name="Personalizado 13">
    <a:dk1>
      <a:srgbClr val="0C0C0C"/>
    </a:dk1>
    <a:lt1>
      <a:srgbClr val="FFF2CC"/>
    </a:lt1>
    <a:dk2>
      <a:srgbClr val="7F6000"/>
    </a:dk2>
    <a:lt2>
      <a:srgbClr val="FFF2CC"/>
    </a:lt2>
    <a:accent1>
      <a:srgbClr val="833C0B"/>
    </a:accent1>
    <a:accent2>
      <a:srgbClr val="FBE5D5"/>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9.xml><?xml version="1.0" encoding="utf-8"?>
<a:themeOverride xmlns:a="http://schemas.openxmlformats.org/drawingml/2006/main">
  <a:clrScheme name="Escala de grise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themeOverride>
</file>

<file path=ppt/theme/themeOverride60.xml><?xml version="1.0" encoding="utf-8"?>
<a:themeOverride xmlns:a="http://schemas.openxmlformats.org/drawingml/2006/main">
  <a:clrScheme name="Rojo naranja">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themeOverride>
</file>

<file path=ppt/theme/themeOverride61.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62.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63.xml><?xml version="1.0" encoding="utf-8"?>
<a:themeOverride xmlns:a="http://schemas.openxmlformats.org/drawingml/2006/main">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64.xml><?xml version="1.0" encoding="utf-8"?>
<a:themeOverride xmlns:a="http://schemas.openxmlformats.org/drawingml/2006/main">
  <a:clrScheme name="Personalizado 29">
    <a:dk1>
      <a:sysClr val="windowText" lastClr="000000"/>
    </a:dk1>
    <a:lt1>
      <a:sysClr val="window" lastClr="FFFFFF"/>
    </a:lt1>
    <a:dk2>
      <a:srgbClr val="F4A168"/>
    </a:dk2>
    <a:lt2>
      <a:srgbClr val="FEE599"/>
    </a:lt2>
    <a:accent1>
      <a:srgbClr val="5B9BD5"/>
    </a:accent1>
    <a:accent2>
      <a:srgbClr val="ED7D31"/>
    </a:accent2>
    <a:accent3>
      <a:srgbClr val="E2EFD9"/>
    </a:accent3>
    <a:accent4>
      <a:srgbClr val="FFC000"/>
    </a:accent4>
    <a:accent5>
      <a:srgbClr val="EBDAE2"/>
    </a:accent5>
    <a:accent6>
      <a:srgbClr val="1F3864"/>
    </a:accent6>
    <a:hlink>
      <a:srgbClr val="FEE599"/>
    </a:hlink>
    <a:folHlink>
      <a:srgbClr val="833C0B"/>
    </a:folHlink>
  </a:clrScheme>
</a:themeOverride>
</file>

<file path=ppt/theme/themeOverride65.xml><?xml version="1.0" encoding="utf-8"?>
<a:themeOverride xmlns:a="http://schemas.openxmlformats.org/drawingml/2006/main">
  <a:clrScheme name="Personalizado 17">
    <a:dk1>
      <a:srgbClr val="000000"/>
    </a:dk1>
    <a:lt1>
      <a:srgbClr val="FFF2CC"/>
    </a:lt1>
    <a:dk2>
      <a:srgbClr val="7F6000"/>
    </a:dk2>
    <a:lt2>
      <a:srgbClr val="FEE599"/>
    </a:lt2>
    <a:accent1>
      <a:srgbClr val="542808"/>
    </a:accent1>
    <a:accent2>
      <a:srgbClr val="F4BD95"/>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La grue - Emilio Fernandez .. 10 04 2017</Template>
  <TotalTime>6</TotalTime>
  <Words>1805</Words>
  <Application>Microsoft Office PowerPoint</Application>
  <PresentationFormat>Personalizado</PresentationFormat>
  <Paragraphs>269</Paragraphs>
  <Slides>114</Slides>
  <Notes>48</Notes>
  <HiddenSlides>0</HiddenSlides>
  <MMClips>0</MMClips>
  <ScaleCrop>false</ScaleCrop>
  <HeadingPairs>
    <vt:vector size="4" baseType="variant">
      <vt:variant>
        <vt:lpstr>Tema</vt:lpstr>
      </vt:variant>
      <vt:variant>
        <vt:i4>52</vt:i4>
      </vt:variant>
      <vt:variant>
        <vt:lpstr>Títulos de diapositiva</vt:lpstr>
      </vt:variant>
      <vt:variant>
        <vt:i4>114</vt:i4>
      </vt:variant>
    </vt:vector>
  </HeadingPairs>
  <TitlesOfParts>
    <vt:vector size="166" baseType="lpstr">
      <vt:lpstr>La grue - Emilio Fernandez .. 10 04 2017</vt:lpstr>
      <vt:lpstr>Savon</vt:lpstr>
      <vt:lpstr>Presentación1</vt:lpstr>
      <vt:lpstr>1_Savon</vt:lpstr>
      <vt:lpstr>Sala de reuniones Ion</vt:lpstr>
      <vt:lpstr>3_Savon</vt:lpstr>
      <vt:lpstr>5_Savon</vt:lpstr>
      <vt:lpstr>6_Savon</vt:lpstr>
      <vt:lpstr>7_Savon</vt:lpstr>
      <vt:lpstr>8_Savon</vt:lpstr>
      <vt:lpstr>9_Savon</vt:lpstr>
      <vt:lpstr>10_Savon</vt:lpstr>
      <vt:lpstr>11_Savon</vt:lpstr>
      <vt:lpstr>12_Savon</vt:lpstr>
      <vt:lpstr>13_Savon</vt:lpstr>
      <vt:lpstr>14_Savon</vt:lpstr>
      <vt:lpstr>15_Savon</vt:lpstr>
      <vt:lpstr>16_Savon</vt:lpstr>
      <vt:lpstr>19_Savon</vt:lpstr>
      <vt:lpstr>Faceta</vt:lpstr>
      <vt:lpstr>1_Faceta</vt:lpstr>
      <vt:lpstr>2_Savon</vt:lpstr>
      <vt:lpstr>21_Savon</vt:lpstr>
      <vt:lpstr>22_Savon</vt:lpstr>
      <vt:lpstr>24_Savon</vt:lpstr>
      <vt:lpstr>25_Savon</vt:lpstr>
      <vt:lpstr>28_Savon</vt:lpstr>
      <vt:lpstr>29_Savon</vt:lpstr>
      <vt:lpstr>30_Savon</vt:lpstr>
      <vt:lpstr>31_Savon</vt:lpstr>
      <vt:lpstr>34_Savon</vt:lpstr>
      <vt:lpstr>35_Savon</vt:lpstr>
      <vt:lpstr>38_Savon</vt:lpstr>
      <vt:lpstr>40_Savon</vt:lpstr>
      <vt:lpstr>41_Savon</vt:lpstr>
      <vt:lpstr>42_Savon</vt:lpstr>
      <vt:lpstr>43_Savon</vt:lpstr>
      <vt:lpstr>44_Savon</vt:lpstr>
      <vt:lpstr>45_Savon</vt:lpstr>
      <vt:lpstr>47_Savon</vt:lpstr>
      <vt:lpstr>50_Savon</vt:lpstr>
      <vt:lpstr>23_Savon</vt:lpstr>
      <vt:lpstr>51_Savon</vt:lpstr>
      <vt:lpstr>52_Savon</vt:lpstr>
      <vt:lpstr>27_Savon</vt:lpstr>
      <vt:lpstr>4_Savon</vt:lpstr>
      <vt:lpstr>26_Savon</vt:lpstr>
      <vt:lpstr>32_Savon</vt:lpstr>
      <vt:lpstr>20_Savon</vt:lpstr>
      <vt:lpstr>33_Savon</vt:lpstr>
      <vt:lpstr>36_Savon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2018-08-27T16:52:04Z</dcterms:created>
  <dcterms:modified xsi:type="dcterms:W3CDTF">2018-08-27T16:58:43Z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12152210</vt:lpwstr>
  </property>
  <property fmtid="{D5CDD505-2E9C-101B-9397-08002B2CF9AE}" pid="3" name="NXPowerLiteSettings">
    <vt:lpwstr>F7000400038000</vt:lpwstr>
  </property>
  <property fmtid="{D5CDD505-2E9C-101B-9397-08002B2CF9AE}" pid="4" name="NXPowerLiteVersion">
    <vt:lpwstr>D6.1.2</vt:lpwstr>
  </property>
</Properties>
</file>