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0"/>
  </p:notesMasterIdLst>
  <p:sldIdLst>
    <p:sldId id="258" r:id="rId3"/>
    <p:sldId id="264" r:id="rId4"/>
    <p:sldId id="273" r:id="rId5"/>
    <p:sldId id="339" r:id="rId6"/>
    <p:sldId id="340" r:id="rId7"/>
    <p:sldId id="261" r:id="rId8"/>
    <p:sldId id="341" r:id="rId9"/>
    <p:sldId id="296" r:id="rId10"/>
    <p:sldId id="266" r:id="rId11"/>
    <p:sldId id="260" r:id="rId12"/>
    <p:sldId id="259" r:id="rId13"/>
    <p:sldId id="336" r:id="rId14"/>
    <p:sldId id="359" r:id="rId15"/>
    <p:sldId id="314" r:id="rId16"/>
    <p:sldId id="342" r:id="rId17"/>
    <p:sldId id="315" r:id="rId18"/>
    <p:sldId id="317" r:id="rId19"/>
    <p:sldId id="343" r:id="rId20"/>
    <p:sldId id="316" r:id="rId21"/>
    <p:sldId id="268" r:id="rId22"/>
    <p:sldId id="293" r:id="rId23"/>
    <p:sldId id="344" r:id="rId24"/>
    <p:sldId id="345" r:id="rId25"/>
    <p:sldId id="346" r:id="rId26"/>
    <p:sldId id="347" r:id="rId27"/>
    <p:sldId id="348" r:id="rId28"/>
    <p:sldId id="350" r:id="rId29"/>
    <p:sldId id="349" r:id="rId30"/>
    <p:sldId id="262" r:id="rId31"/>
    <p:sldId id="271" r:id="rId32"/>
    <p:sldId id="294" r:id="rId33"/>
    <p:sldId id="283" r:id="rId34"/>
    <p:sldId id="257" r:id="rId35"/>
    <p:sldId id="318" r:id="rId36"/>
    <p:sldId id="337" r:id="rId37"/>
    <p:sldId id="290" r:id="rId38"/>
    <p:sldId id="269" r:id="rId39"/>
    <p:sldId id="338" r:id="rId40"/>
    <p:sldId id="352" r:id="rId41"/>
    <p:sldId id="353" r:id="rId42"/>
    <p:sldId id="355" r:id="rId43"/>
    <p:sldId id="354" r:id="rId44"/>
    <p:sldId id="356" r:id="rId45"/>
    <p:sldId id="272" r:id="rId46"/>
    <p:sldId id="286" r:id="rId47"/>
    <p:sldId id="319" r:id="rId48"/>
    <p:sldId id="357" r:id="rId49"/>
    <p:sldId id="285" r:id="rId50"/>
    <p:sldId id="321" r:id="rId51"/>
    <p:sldId id="322" r:id="rId52"/>
    <p:sldId id="287" r:id="rId53"/>
    <p:sldId id="291" r:id="rId54"/>
    <p:sldId id="324" r:id="rId55"/>
    <p:sldId id="323" r:id="rId56"/>
    <p:sldId id="282" r:id="rId57"/>
    <p:sldId id="351" r:id="rId58"/>
    <p:sldId id="335" r:id="rId59"/>
    <p:sldId id="326" r:id="rId60"/>
    <p:sldId id="327" r:id="rId61"/>
    <p:sldId id="298" r:id="rId62"/>
    <p:sldId id="297" r:id="rId63"/>
    <p:sldId id="333" r:id="rId64"/>
    <p:sldId id="329" r:id="rId65"/>
    <p:sldId id="289" r:id="rId66"/>
    <p:sldId id="288" r:id="rId67"/>
    <p:sldId id="292" r:id="rId68"/>
    <p:sldId id="330" r:id="rId69"/>
    <p:sldId id="265" r:id="rId70"/>
    <p:sldId id="310" r:id="rId71"/>
    <p:sldId id="313" r:id="rId72"/>
    <p:sldId id="331" r:id="rId73"/>
    <p:sldId id="332" r:id="rId74"/>
    <p:sldId id="358" r:id="rId75"/>
    <p:sldId id="311" r:id="rId76"/>
    <p:sldId id="309" r:id="rId77"/>
    <p:sldId id="334" r:id="rId78"/>
    <p:sldId id="270" r:id="rId79"/>
    <p:sldId id="364" r:id="rId80"/>
    <p:sldId id="367" r:id="rId81"/>
    <p:sldId id="363" r:id="rId82"/>
    <p:sldId id="362" r:id="rId83"/>
    <p:sldId id="360" r:id="rId84"/>
    <p:sldId id="365" r:id="rId85"/>
    <p:sldId id="366" r:id="rId86"/>
    <p:sldId id="368" r:id="rId87"/>
    <p:sldId id="274" r:id="rId88"/>
    <p:sldId id="369" r:id="rId8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cwdQRwBx72UqIXgGe4leQ==" hashData="VrJUmKvg517V9kb4fsNV20rQYU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82" autoAdjust="0"/>
    <p:restoredTop sz="86410" autoAdjust="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15770D8C-F98A-41FA-8154-EA60BD9F9856}" type="datetimeFigureOut">
              <a:rPr lang="pt-PT"/>
              <a:pPr>
                <a:defRPr/>
              </a:pPr>
              <a:t>27-08-2021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E4F2C0B-4496-4F31-8D8E-D748BDD3FF6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29024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1C689-D373-4A63-B0BC-0811DB51428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07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5024A-9BAA-46BD-9F86-D16789A2E7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096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D8A49-3F06-4B70-AD93-41A10FDD2A3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803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A871C-0371-45E5-9F4C-F737C5A399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39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F4047-9360-4C1B-BD76-D872BEE639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85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713D3-6285-49A9-90C4-A19A70ECF14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39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78655-EDAA-4E16-8F51-9432390215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145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743F5-DD67-4AB9-B77D-E06B4DED90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5094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BC664-9EC3-42E6-A574-331436AEC6C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521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C0AEA-6252-4A1D-9F68-423D3356F7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28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14B14-FC66-4155-94C6-B7DDFE8C20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07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181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A1B6335C-2D5C-4D0B-9AA9-347CDF032F5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Users\Silvia\Pictures\2012-04-19 Festa da Flor 2012\Festa da Flor 2012 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475" y="31824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-81475" y="531303"/>
            <a:ext cx="9252520" cy="53553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0" hangingPunct="0">
              <a:spcBef>
                <a:spcPct val="50000"/>
              </a:spcBef>
              <a:defRPr/>
            </a:pPr>
            <a:endParaRPr lang="es-ES" sz="3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  <a:cs typeface="+mn-cs"/>
            </a:endParaRP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LA FIESTA DE LAS FLORES</a:t>
            </a:r>
            <a:endParaRPr lang="es-ES" sz="7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  <a:cs typeface="+mn-cs"/>
            </a:endParaRP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Hoy </a:t>
            </a:r>
            <a:r>
              <a:rPr lang="es-ES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es viernes 27 de agosto de </a:t>
            </a:r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2021 Relájate </a:t>
            </a:r>
            <a:r>
              <a:rPr lang="es-ES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un momento y </a:t>
            </a:r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disfrútala </a:t>
            </a:r>
            <a:r>
              <a:rPr lang="es-ES" sz="3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  <a:cs typeface="+mn-cs"/>
              </a:rPr>
              <a:t>belleza de las flores</a:t>
            </a:r>
            <a:endParaRPr lang="pt-B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</p:spTree>
  </p:cSld>
  <p:clrMapOvr>
    <a:masterClrMapping/>
  </p:clrMapOvr>
  <p:transition>
    <p:sndAc>
      <p:stSnd>
        <p:snd r:embed="rId2" name="sound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28" descr="C:\Users\Silvia\Pictures\2012-04-19 Festa da Flor 2012\Festa da Flor 2012 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099" name="Picture 5" descr="C:\Users\Silvia\Pictures\2012-04-19 Festa da Flor 2012\Festa da Flor 2012 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ilvia\Pictures\2012-04-19 Festa da Flor 2012\Festa da Flor 2012 0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ilvia\Pictures\2012-04-19 Festa da Flor 2012\Festa da Flor 2012 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28" descr="C:\Users\Silvia\Pictures\2012-04-19 Festa da Flor 2012\Festa da Flor 2012 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ilvia\Pictures\Festa da Flor 2012\2012-04-23 Festa da Flor 2012\Festa da Flor 2012 0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Silvia\Pictures\2012-04-19 Festa da Flor 2012\Festa da Flor 2012 0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:\Users\Silvia\Pictures\2012-04-19 Festa da Flor 2012\Festa da Flor 2012 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24" descr="C:\Users\Silvia\Pictures\2012-04-19 Festa da Flor 2012\Festa da Flor 2012 0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C:\Users\Silvia\Pictures\2012-04-19 Festa da Flor 2012\Festa da Flor 2012 05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3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ilvia\Pictures\2012-04-19 Festa da Flor 2012\Festa da Flor 2012 0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C:\Users\Silvia\Pictures\2012-04-19 Festa da Flor 2012\Festa da Flor 2012 0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32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ilvia\Pictures\Festa da Flor 2012\2012-04-23 Festa da Flor 2012\Festa da Flor 2012 1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Silvia\Pictures\2012-04-20 Festa da Flor 2012\Festa da Flor 2012 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ilvia\Pictures\Festa da Flor 2012\2012-04-23 Festa da Flor 2012\Festa da Flor 2012 0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ilvia\Pictures\2012-04-20 Festa da Flor 2012\Festa da Flor 2012 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Silvia\Pictures\2012-04-20 Festa da Flor 2012\Festa da Flor 2012 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Silvia\Pictures\Festa da Flor 2012\2012-04-23 Festa da Flor 2012\Festa da Flor 2012 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Silvia\Pictures\2012-04-20 Festa da Flor 2012\Festa da Flor 2012 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C:\Users\Silvia\Pictures\Festa da Flor 2012\2012-04-23 Festa da Flor 2012\Festa da Flor 2012 0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:\Users\Silvia\Pictures\2012-04-19 Festa da Flor 2012\Festa da Flor 2012 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Silvia\Pictures\Festa da Flor 2012\2012-04-23 Festa da Flor 2012\Festa da Flor 2012 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Silvia\Pictures\Festa da Flor 2012\2012-04-23 Festa da Flor 2012\Festa da Flor 2012 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Silvia\Pictures\Festa da Flor 2012\2012-04-23 Festa da Flor 2012\Festa da Flor 2012 0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Silvia\Pictures\Festa da Flor 2012\2012-04-23 Festa da Flor 2012\Festa da Flor 2012 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Silvia\Pictures\Festa da Flor 2012\2012-04-23 Festa da Flor 2012\Festa da Flor 2012 0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Silvia\Pictures\Festa da Flor 2012\2012-04-23 Festa da Flor 2012\Festa da Flor 2012 0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Silvia\Pictures\Festa da Flor 2012\2012-04-23 Festa da Flor 2012\Festa da Flor 2012 0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0" descr="C:\Users\Silvia\Pictures\2012-04-19 Festa da Flor 2012\Festa da Flor 2012 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1747" name="Picture 5" descr="C:\Users\Silvia\Pictures\2012-04-19 Festa da Flor 2012\Festa da Flor 2012 0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C:\Users\Silvia\Pictures\2012-04-19 Festa da Flor 2012\Festa da Flor 2012 0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C:\Users\Silvia\Pictures\2012-04-19 Festa da Flor 2012\Festa da Flor 2012 0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C:\Users\Silvia\Pictures\2012-04-19 Festa da Flor 2012\Festa da Flor 2012 0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Silvia\Pictures\2012-04-20 Festa da Flor 2012\Festa da Flor 2012 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Silvia\Pictures\2012-04-19 Festa da Flor 2012\Festa da Flor 2012 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C:\Users\Silvia\Pictures\2012-04-19 Festa da Flor 2012\Festa da Flor 2012 0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38915" name="Picture 5" descr="C:\Users\Silvia\Pictures\2012-04-19 Festa da Flor 2012\Festa da Flor 2012 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Silvia\Pictures\2012-04-19 Festa da Flor 2012\Festa da Flor 2012 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Silvia\Pictures\Festa da Flor 2012\2012-04-23 Festa da Flor 2012\Festa da Flor 2012 1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Silvia\Pictures\Festa da Flor 2012\2012-04-23 Festa da Flor 2012\Festa da Flor 2012 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Silvia\Pictures\Festa da Flor 2012\2012-04-23 Festa da Flor 2012\Festa da Flor 2012 1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Silvia\Pictures\Festa da Flor 2012\2012-04-23 Festa da Flor 2012\Festa da Flor 2012 1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Silvia\Pictures\Festa da Flor 2012\2012-04-23 Festa da Flor 2012\Festa da Flor 2012 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6083" name="Picture 5" descr="C:\Users\Silvia\Pictures\2012-04-19 Festa da Flor 2012\Festa da Flor 2012 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C:\Users\Silvia\Pictures\2012-04-19 Festa da Flor 2012\Festa da Flor 2012 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Silvia\Pictures\2012-04-20 Festa da Flor 2012\Festa da Flor 2012 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Silvia\Pictures\Festa da Flor 2012\2012-04-23 Festa da Flor 2012\Festa da Flor 2012 1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C:\Users\Silvia\Pictures\Festa da Flor 2012\2012-04-23 Festa da Flor 2012\Festa da Flor 2012 1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Silvia\Pictures\2012-04-20 Festa da Flor 2012\Festa da Flor 2012 0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Silvia\Pictures\2012-04-20 Festa da Flor 2012\Festa da Flor 2012 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C:\Users\Silvia\Pictures\2012-04-20 Festa da Flor 2012\Festa da Flor 2012 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C:\Users\Silvia\Pictures\2012-04-20 Festa da Flor 2012\Festa da Flor 2012 0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3" descr="C:\Users\Silvia\Pictures\Festa da Flor 2012\2012-04-23 Festa da Flor 2012\Festa da Flor 2012 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Users\Silvia\Pictures\2012-04-20 Festa da Flor 2012\Festa da Flor 2012 0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C:\Users\Silvia\Pictures\2012-04-19 Festa da Flor 2012\Festa da Flor 2012 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Users\Silvia\Pictures\Festa da Flor 2012\2012-04-23 Festa da Flor 2012\Festa da Flor 2012 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C:\Users\Silvia\Pictures\Festa da Flor 2012\2012-04-23 Festa da Flor 2012\Festa da Flor 2012 1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Silvia\Pictures\2012-04-20 Festa da Flor 2012\Festa da Flor 2012 0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Silvia\Pictures\2012-04-20 Festa da Flor 2012\Festa da Flor 2012 0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 descr="C:\Users\Silvia\Pictures\2012-04-19 Festa da Flor 2012\Festa da Flor 2012 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 descr="C:\Users\Silvia\Pictures\2012-04-19 Festa da Flor 2012\Festa da Flor 2012 1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Silvia\Pictures\2012-04-20 Festa da Flor 2012\Festa da Flor 2012 0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C:\Users\Silvia\Pictures\2012-04-20 Festa da Flor 2012\Festa da Flor 2012 0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 descr="C:\Users\Silvia\Pictures\2012-04-19 Festa da Flor 2012\Festa da Flor 2012 1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4" descr="C:\Users\Silvia\Pictures\2012-04-19 Festa da Flor 2012\Festa da Flor 2012 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C:\Users\Silvia\Pictures\2012-04-19 Festa da Flor 2012\Festa da Flor 2012 1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Silvia\Pictures\2012-04-20 Festa da Flor 2012\Festa da Flor 2012 0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5" descr="C:\Users\Silvia\Pictures\2012-04-19 Festa da Flor 2012\Festa da Flor 2012 1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Silvia\Pictures\2012-04-19 Festa da Flor 2012\Festa da Flor 2012 1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3" descr="C:\Users\Silvia\Pictures\2012-04-20 Festa da Flor 2012\Festa da Flor 2012 0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Silvia\Pictures\2012-04-20 Festa da Flor 2012\Festa da Flor 2012 0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Silvia\Pictures\2012-04-20 Festa da Flor 2012\Festa da Flor 2012 0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Silvia\Pictures\Festa da Flor 2012\2012-04-23 Festa da Flor 2012\Festa da Flor 2012 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:\Users\Silvia\Pictures\2012-04-19 Festa da Flor 2012\Festa da Flor 2012 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C:\Users\Silvia\Pictures\2012-04-20 Festa da Flor 2012\Festa da Flor 2012 0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Silvia\Pictures\2012-04-20 Festa da Flor 2012\Festa da Flor 2012 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79875" name="Picture 5" descr="C:\Users\Silvia\Pictures\2012-04-20 Festa da Flor 2012\Festa da Flor 2012 0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Users\Silvia\Pictures\Festa da Flor 2012\2012-04-23 Festa da Flor 2012\Festa da Flor 2012 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:\Users\Silvia\Pictures\Festa da Flor 2012\2012-04-23 Festa da Flor 2012\Festa da Flor 2012 0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Silvia\Pictures\Festa da Flor 2012\2012-04-23 Festa da Flor 2012\Festa da Flor 2012 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Users\Silvia\Pictures\Festa da Flor 2012\2012-04-23 Festa da Flor 2012\Festa da Flor 2012 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C:\Users\Silvia\Pictures\Festa da Flor 2012\2012-04-23 Festa da Flor 2012\Festa da Flor 2012 0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C:\Users\Silvia\Pictures\Festa da Flor 2012\2012-04-23 Festa da Flor 2012\Festa da Flor 2012 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Users\Silvia\Pictures\Festa da Flor 2012\2012-04-23 Festa da Flor 2012\Festa da Flor 2012 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C:\Users\Silvia\Pictures\Festa da Flor 2012\2012-04-19 Festa da Flor 2012\Festa da Flor 2012 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16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67" name="Picture 3" descr="C:\Users\Silvia\Pictures\Festa da Flor 2012\2012-04-19 Festa da Flor 2012\Festa da Flor 2012 1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13" y="0"/>
            <a:ext cx="46243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89091" name="Picture 5" descr="C:\Users\Silvia\Pictures\2012-04-19 Festa da Flor 2012\Festa da Flor 2012 1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3041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ângulo 4"/>
          <p:cNvSpPr/>
          <p:nvPr/>
        </p:nvSpPr>
        <p:spPr>
          <a:xfrm>
            <a:off x="7030414" y="4293096"/>
            <a:ext cx="2088232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PT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+mn-cs"/>
              </a:rPr>
              <a:t>Fotos</a:t>
            </a:r>
          </a:p>
          <a:p>
            <a:pPr algn="ctr">
              <a:defRPr/>
            </a:pPr>
            <a:r>
              <a:rPr lang="pt-PT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cs typeface="+mn-cs"/>
              </a:rPr>
              <a:t> </a:t>
            </a:r>
          </a:p>
          <a:p>
            <a:pPr algn="ctr">
              <a:defRPr/>
            </a:pPr>
            <a:r>
              <a:rPr lang="pt-PT" sz="28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41275" dist="12700" dir="120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cs typeface="+mn-cs"/>
              </a:rPr>
              <a:t>Sílvia</a:t>
            </a:r>
          </a:p>
          <a:p>
            <a:pPr algn="ctr">
              <a:defRPr/>
            </a:pPr>
            <a:endParaRPr lang="pt-PT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glow rad="101600">
                  <a:srgbClr val="7030A0">
                    <a:alpha val="60000"/>
                  </a:srgbClr>
                </a:glow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IESTA DE LAS FLORE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FIESTA DE LAS FLORES</Template>
  <TotalTime>1</TotalTime>
  <Words>41</Words>
  <Application>Microsoft Office PowerPoint</Application>
  <PresentationFormat>Presentación en pantalla (4:3)</PresentationFormat>
  <Paragraphs>8</Paragraphs>
  <Slides>87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LA FIESTA DE LAS FLORES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2021-08-27T14:11:13Z</dcterms:created>
  <dcterms:modified xsi:type="dcterms:W3CDTF">2021-08-27T14:12:44Z</dcterms:modified>
</cp:coreProperties>
</file>