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XCqspQwafXkdyJ76zwtNg==" hashData="cwChdL/ypwScvpsVtRtMW9RZTW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3ED2FF-1076-455B-A402-4EBF5188228E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631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A55C0-6EDB-4E56-9741-378C4B5A8E9B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DFB17-96F9-44D8-B3FD-C4D657286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F0834A-95D4-4BF2-9F67-8AA151D2F0F2}" type="slidenum">
              <a:rPr lang="es-ES_tradnl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DSC_04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IFXZWN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380810" y="3284984"/>
            <a:ext cx="238238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manual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1520" y="260648"/>
            <a:ext cx="88924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La </a:t>
            </a:r>
            <a:r>
              <a:rPr lang="es-ES" sz="54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Faiada</a:t>
            </a:r>
            <a:endParaRPr lang="es-E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>
    <p:wipe dir="d"/>
    <p:sndAc>
      <p:stSnd loop="1">
        <p:snd r:embed="rId2" name="guitarra melodica 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screen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0" y="-20952"/>
            <a:ext cx="9144000" cy="2246769"/>
          </a:xfrm>
        </p:spPr>
        <p:txBody>
          <a:bodyPr wrap="square">
            <a:spAutoFit/>
          </a:bodyPr>
          <a:lstStyle/>
          <a:p>
            <a:r>
              <a:rPr lang="es-ES" sz="2000" dirty="0" smtClean="0"/>
              <a:t>La </a:t>
            </a:r>
            <a:r>
              <a:rPr lang="es-ES" sz="2000" dirty="0" err="1" smtClean="0"/>
              <a:t>Faiada</a:t>
            </a:r>
            <a:r>
              <a:rPr lang="es-ES" sz="2000" dirty="0" smtClean="0"/>
              <a:t> es un pico de 1699 m., en la comarca del </a:t>
            </a:r>
            <a:r>
              <a:rPr lang="es-ES" sz="2000" dirty="0" err="1" smtClean="0"/>
              <a:t>Pallars</a:t>
            </a:r>
            <a:r>
              <a:rPr lang="es-ES" sz="2000" dirty="0" smtClean="0"/>
              <a:t> </a:t>
            </a:r>
            <a:r>
              <a:rPr lang="es-ES" sz="2000" dirty="0" err="1" smtClean="0"/>
              <a:t>Jussà</a:t>
            </a:r>
            <a:r>
              <a:rPr lang="es-ES" sz="2000" dirty="0" smtClean="0"/>
              <a:t>, ofrece buenas vistas sobre cimas de el Alta </a:t>
            </a:r>
            <a:r>
              <a:rPr lang="es-ES" sz="2000" dirty="0" err="1" smtClean="0"/>
              <a:t>Ribagoçá</a:t>
            </a:r>
            <a:r>
              <a:rPr lang="es-ES" sz="2000" dirty="0" smtClean="0"/>
              <a:t>, i algunas de las principales de la </a:t>
            </a:r>
            <a:r>
              <a:rPr lang="es-ES" sz="2000" dirty="0" err="1" smtClean="0"/>
              <a:t>Vall</a:t>
            </a:r>
            <a:r>
              <a:rPr lang="es-ES" sz="2000" dirty="0" smtClean="0"/>
              <a:t> de Aran, subimos por la vertiente mas corta, con salida y llegada al pueblo de </a:t>
            </a:r>
            <a:r>
              <a:rPr lang="es-ES" sz="2000" dirty="0" err="1" smtClean="0"/>
              <a:t>Viu</a:t>
            </a:r>
            <a:r>
              <a:rPr lang="es-ES" sz="2000" dirty="0" smtClean="0"/>
              <a:t> de </a:t>
            </a:r>
            <a:r>
              <a:rPr lang="es-ES" sz="2000" dirty="0" err="1" smtClean="0"/>
              <a:t>Llevata</a:t>
            </a:r>
            <a:r>
              <a:rPr lang="es-ES" sz="2000" dirty="0" smtClean="0"/>
              <a:t>. Por </a:t>
            </a:r>
            <a:r>
              <a:rPr lang="es-ES" sz="2000" dirty="0" err="1" smtClean="0"/>
              <a:t>desgra</a:t>
            </a:r>
            <a:r>
              <a:rPr lang="es-ES" sz="2000" dirty="0" smtClean="0"/>
              <a:t>- </a:t>
            </a:r>
            <a:r>
              <a:rPr lang="es-ES" sz="2000" dirty="0" err="1" smtClean="0"/>
              <a:t>cia</a:t>
            </a:r>
            <a:r>
              <a:rPr lang="es-ES" sz="2000" dirty="0" smtClean="0"/>
              <a:t> aun son </a:t>
            </a:r>
            <a:r>
              <a:rPr lang="es-ES" sz="2000" dirty="0" err="1" smtClean="0"/>
              <a:t>bisibles</a:t>
            </a:r>
            <a:r>
              <a:rPr lang="es-ES" sz="2000" dirty="0" smtClean="0"/>
              <a:t> las consecuencias del enorme incendio de Marzo del 2012, y </a:t>
            </a:r>
            <a:r>
              <a:rPr lang="es-ES" sz="2000" dirty="0" err="1" smtClean="0"/>
              <a:t>po</a:t>
            </a:r>
            <a:r>
              <a:rPr lang="es-ES" sz="2000" dirty="0" smtClean="0"/>
              <a:t>- </a:t>
            </a:r>
            <a:r>
              <a:rPr lang="es-ES" sz="2000" dirty="0" err="1" smtClean="0"/>
              <a:t>siblemente</a:t>
            </a:r>
            <a:r>
              <a:rPr lang="es-ES" sz="2000" dirty="0" smtClean="0"/>
              <a:t> es aconsejable subir por la vertiente occidental, des del pueblo abandona-</a:t>
            </a:r>
            <a:br>
              <a:rPr lang="es-ES" sz="2000" dirty="0" smtClean="0"/>
            </a:br>
            <a:r>
              <a:rPr lang="es-ES" sz="2000" dirty="0" smtClean="0"/>
              <a:t>do de </a:t>
            </a:r>
            <a:r>
              <a:rPr lang="es-ES" sz="2000" dirty="0" err="1" smtClean="0"/>
              <a:t>Montiberri</a:t>
            </a:r>
            <a:r>
              <a:rPr lang="es-ES" sz="2000" dirty="0" smtClean="0"/>
              <a:t>.</a:t>
            </a:r>
            <a:br>
              <a:rPr lang="es-ES" sz="2000" dirty="0" smtClean="0"/>
            </a:br>
            <a:endParaRPr lang="es-ES" sz="2000" dirty="0"/>
          </a:p>
        </p:txBody>
      </p:sp>
      <p:pic>
        <p:nvPicPr>
          <p:cNvPr id="5" name="4 Imagen" descr="DSC_045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1844824"/>
            <a:ext cx="9144000" cy="5013176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4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4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03848" y="0"/>
            <a:ext cx="5940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mi madre ha sido una de las victimas del régimen esclavizador de la criatura femenina.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4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4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Enferma, agotada, empequeñecida por los grandes trabajos,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4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4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691680" y="0"/>
            <a:ext cx="7452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las grandes privaciones y las injusticias grandes,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4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4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635896" y="404664"/>
            <a:ext cx="540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ella me hace exigir y procurar con todas mis fuerzas una justicia,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4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4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987824" y="0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una alegría, una vida nueva para la mujer.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4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4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635896" y="0"/>
            <a:ext cx="5508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¿ No cesará este rayo que me habita </a:t>
            </a:r>
          </a:p>
          <a:p>
            <a:pPr algn="ctr"/>
            <a:r>
              <a:rPr lang="es-ES" sz="2400" dirty="0" smtClean="0"/>
              <a:t>el corazón de exasperadas fieras</a:t>
            </a:r>
            <a:endParaRPr lang="es-ES" sz="2400" dirty="0"/>
          </a:p>
        </p:txBody>
      </p:sp>
      <p:sp>
        <p:nvSpPr>
          <p:cNvPr id="7" name="6 CuadroTexto"/>
          <p:cNvSpPr txBox="1"/>
          <p:nvPr/>
        </p:nvSpPr>
        <p:spPr>
          <a:xfrm>
            <a:off x="5148064" y="1412776"/>
            <a:ext cx="3995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0000"/>
                </a:solidFill>
              </a:rPr>
              <a:t>EL RAYO QUE NO CESA</a:t>
            </a:r>
            <a:endParaRPr lang="es-E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4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4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7504" y="476672"/>
            <a:ext cx="8928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y de fraguas coléricas y herreras donde el metal más fresco se marchita?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4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4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76872" y="0"/>
            <a:ext cx="16057784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1520" y="116632"/>
            <a:ext cx="972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¿ No cesará esta terca estalactita de cultivar sus duras cabelleras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4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4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47664" y="0"/>
            <a:ext cx="7596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como espadas y </a:t>
            </a:r>
            <a:r>
              <a:rPr lang="es-ES" sz="2400" dirty="0" err="1" smtClean="0"/>
              <a:t>rigidas</a:t>
            </a:r>
            <a:r>
              <a:rPr lang="es-ES" sz="2400" dirty="0" smtClean="0"/>
              <a:t> hogueras hacia mi corazón que muge y grita?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4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4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16016" y="0"/>
            <a:ext cx="4427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Este rayo ni cesa ni se agota: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4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4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046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de mí mismo tomó su procedencia y ejercita en mi mismo sus furores.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51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50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29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0466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Esta obstinada piedra de mí brota y sobre mí dirige la insistencia de sus lluviosos rayos destructores.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50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50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</a:rPr>
              <a:t>Texto</a:t>
            </a:r>
            <a:r>
              <a:rPr lang="es-ES" sz="2800" dirty="0" smtClean="0">
                <a:solidFill>
                  <a:schemeClr val="bg1"/>
                </a:solidFill>
              </a:rPr>
              <a:t>: Miguel Hernández – Música: Guitarra  </a:t>
            </a:r>
            <a:r>
              <a:rPr lang="es-ES" sz="2800" dirty="0" err="1" smtClean="0">
                <a:solidFill>
                  <a:schemeClr val="bg1"/>
                </a:solidFill>
                <a:latin typeface="Blackadder ITC" pitchFamily="82" charset="0"/>
              </a:rPr>
              <a:t>Salva&amp;Tere</a:t>
            </a:r>
            <a:r>
              <a:rPr lang="es-ES" sz="2800" dirty="0" smtClean="0">
                <a:solidFill>
                  <a:schemeClr val="bg1"/>
                </a:solidFill>
              </a:rPr>
              <a:t>  </a:t>
            </a:r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Faiad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Faiada</Template>
  <TotalTime>4</TotalTime>
  <Words>316</Words>
  <Application>Microsoft Office PowerPoint</Application>
  <PresentationFormat>Presentación en pantalla (4:3)</PresentationFormat>
  <Paragraphs>46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La Faiada</vt:lpstr>
      <vt:lpstr>Diseño predeterminado</vt:lpstr>
      <vt:lpstr>Presentación de PowerPoint</vt:lpstr>
      <vt:lpstr>La Faiada es un pico de 1699 m., en la comarca del Pallars Jussà, ofrece buenas vistas sobre cimas de el Alta Ribagoçá, i algunas de las principales de la Vall de Aran, subimos por la vertiente mas corta, con salida y llegada al pueblo de Viu de Llevata. Por desgra- cia aun son bisibles las consecuencias del enorme incendio de Marzo del 2012, y po- siblemente es aconsejable subir por la vertiente occidental, des del pueblo abandona- do de Montiberri.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2</cp:revision>
  <dcterms:created xsi:type="dcterms:W3CDTF">2013-11-14T11:46:12Z</dcterms:created>
  <dcterms:modified xsi:type="dcterms:W3CDTF">2013-11-14T11:50:39Z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