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LaT6h+9QBqW6Kw6h451Hw==" hashData="NCrrzalvjBYUhfj01rRxnTB3h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5B1C0F-2383-4E58-B8E1-04246864243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710742"/>
      </p:ext>
    </p:extLst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6C256-2510-4ED8-A6AB-0D0B84F3E7E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780893"/>
      </p:ext>
    </p:extLst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12C46-588A-411C-B43A-4ED98DBFC62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690962"/>
      </p:ext>
    </p:extLst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743B4-9235-4C39-958E-AB7F4339E6A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17401"/>
      </p:ext>
    </p:extLst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C9F2AB-B069-4029-ACB6-DA7DC3D211B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43848"/>
      </p:ext>
    </p:extLst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639B9-53F6-43B1-BFE7-323CA287ECB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4491"/>
      </p:ext>
    </p:extLst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5C337-D194-412D-AFEC-97242CD64EF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964271"/>
      </p:ext>
    </p:extLst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7FA56-D7EC-4DCD-8D58-6FF3813948C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554407"/>
      </p:ext>
    </p:extLst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58DA2-7160-4E07-BE5E-AEC621FE1F2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2560507"/>
      </p:ext>
    </p:extLst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69278-821F-4D46-B30C-600719B0739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3026242"/>
      </p:ext>
    </p:extLst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0562CC-A557-4399-A159-E16B6E02908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990081"/>
      </p:ext>
    </p:extLst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939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4C6014-1D76-4E34-A99D-D1FBF57F8393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arbre haut"/>
          <p:cNvPicPr>
            <a:picLocks noChangeAspect="1" noChangeArrowheads="1"/>
          </p:cNvPicPr>
          <p:nvPr/>
        </p:nvPicPr>
        <p:blipFill>
          <a:blip r:embed="rId4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0"/>
            <a:ext cx="3816350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Oval 6"/>
          <p:cNvSpPr>
            <a:spLocks noChangeArrowheads="1"/>
          </p:cNvSpPr>
          <p:nvPr/>
        </p:nvSpPr>
        <p:spPr bwMode="auto">
          <a:xfrm>
            <a:off x="5580063" y="333375"/>
            <a:ext cx="842962" cy="771525"/>
          </a:xfrm>
          <a:prstGeom prst="ellipse">
            <a:avLst/>
          </a:prstGeom>
          <a:gradFill rotWithShape="1">
            <a:gsLst>
              <a:gs pos="0">
                <a:srgbClr val="FFFF99"/>
              </a:gs>
              <a:gs pos="100000">
                <a:srgbClr val="FFCC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0">
            <a:solidFill>
              <a:srgbClr val="FF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323850" y="260350"/>
            <a:ext cx="8569325" cy="6337300"/>
          </a:xfrm>
          <a:prstGeom prst="rect">
            <a:avLst/>
          </a:prstGeom>
          <a:noFill/>
          <a:ln w="38100">
            <a:solidFill>
              <a:srgbClr val="FF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-45430" y="691234"/>
            <a:ext cx="5823132" cy="5401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584" bIns="0" anchor="ctr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dama blanca</a:t>
            </a:r>
          </a:p>
          <a:p>
            <a:endParaRPr lang="es-ES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 un fantasma blanco que bajo la luna llena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Cortando círculos silenciosos en la noche.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Dejando el campanario, la buhardilla por la llanura,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pájaro baila un ballet que se eleva al cielo.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Ella afeita los techos con un hilo invisible,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Unido a la estrella de los sueños ocultos.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Como bajo una mordaza, susurrando muy pacíficamente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Algunos secretos extraídos de recuerdos lejanos.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¿Ella sabe que una vez la clavaron, bruja,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Sin el menor remordimiento a las puertas del acosador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Mientras se siente confiado y principesco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¿En el terciopelo de la noche se desliza su rostro en forma de corazón?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el silencio dorado ella es la mística "dama"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atrae, discretamente, un torrente de sueños azules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acompañan sin fin, signo cabalístico,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Algunos retuvieron sonidos que flotan nebulosamente ...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bóveda, un enorme lago espolvoreado con flores estelares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Bienvenido a la lechuza, el pájaro que huye,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Liberado de las cargas que arrastran nuestras tierras,</a:t>
            </a:r>
          </a:p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Viajero de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Alcyon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que trasciende la noche.</a:t>
            </a:r>
            <a:r>
              <a:rPr lang="fr-F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r-FR" sz="1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5610" name="Picture 10" descr="chouette_effraie_sur_branch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776538"/>
            <a:ext cx="3733800" cy="389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  <p:sndAc>
      <p:stSnd>
        <p:snd r:embed="rId2" name="effraie et Givanni Marradi - Once Upona T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0235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r="-125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ffraie001"/>
          <p:cNvPicPr>
            <a:picLocks noChangeAspect="1" noChangeArrowheads="1"/>
          </p:cNvPicPr>
          <p:nvPr/>
        </p:nvPicPr>
        <p:blipFill>
          <a:blip r:embed="rId3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" t="2461" r="1845" b="24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 b="-148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68313" y="333375"/>
            <a:ext cx="75088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1600" b="1" i="1" dirty="0" smtClean="0">
                <a:solidFill>
                  <a:schemeClr val="bg1"/>
                </a:solidFill>
              </a:rPr>
              <a:t>Es muy silencioso y su vuelo es completamente silencioso.</a:t>
            </a:r>
            <a:r>
              <a:rPr lang="fr-FR" sz="1600" b="1" i="1" dirty="0" smtClean="0">
                <a:solidFill>
                  <a:schemeClr val="bg1"/>
                </a:solidFill>
              </a:rPr>
              <a:t>.</a:t>
            </a:r>
            <a:endParaRPr lang="fr-FR" sz="16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dame blanche .. 16 07 2013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dame blanche .. 16 07 2013</Template>
  <TotalTime>8</TotalTime>
  <Words>215</Words>
  <Application>Microsoft Office PowerPoint</Application>
  <PresentationFormat>Presentación en pantalla (4:3)</PresentationFormat>
  <Paragraphs>25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La dame blanche .. 16 07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2021-11-29T11:27:58Z</dcterms:created>
  <dcterms:modified xsi:type="dcterms:W3CDTF">2021-11-29T11:36:28Z</dcterms:modified>
</cp:coreProperties>
</file>