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56" r:id="rId3"/>
    <p:sldId id="257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pl-P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Zs/daXHvYnx1GHtt6oL4oQ" hashData="eGoHL0mx4WdGNjCXb0nfDdBqET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1F40C"/>
    <a:srgbClr val="85EF1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8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693543-04E4-439B-8A4D-57A5DC35F7F0}" type="datetimeFigureOut">
              <a:rPr lang="pl-PL"/>
              <a:pPr>
                <a:defRPr/>
              </a:pPr>
              <a:t>2017-01-26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B6624C-F10F-49B6-B135-243D06DE5DB1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17000">
    <p:comb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621C6D-798E-411A-8DC0-FF436F3A1767}" type="datetimeFigureOut">
              <a:rPr lang="pl-PL"/>
              <a:pPr>
                <a:defRPr/>
              </a:pPr>
              <a:t>2017-01-26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459128-DC95-4DE9-8A78-9F2A12123F04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17000">
    <p:comb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FD596-E487-414A-8D72-A5B12A5C1E38}" type="datetimeFigureOut">
              <a:rPr lang="pl-PL"/>
              <a:pPr>
                <a:defRPr/>
              </a:pPr>
              <a:t>2017-01-26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48F4F-7A85-4CF9-A239-7A13B361FD8F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17000">
    <p:comb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59329E-1C5C-48A9-B586-2C8848F10E16}" type="datetimeFigureOut">
              <a:rPr lang="pl-PL"/>
              <a:pPr>
                <a:defRPr/>
              </a:pPr>
              <a:t>2017-01-26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94C458-5899-47D0-B070-06091EA75AE0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17000">
    <p:comb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7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7015E-1C55-484E-87FD-0C18DF37065D}" type="datetimeFigureOut">
              <a:rPr lang="pl-PL"/>
              <a:pPr>
                <a:defRPr/>
              </a:pPr>
              <a:t>2017-01-26</a:t>
            </a:fld>
            <a:endParaRPr lang="pl-PL"/>
          </a:p>
        </p:txBody>
      </p:sp>
      <p:sp>
        <p:nvSpPr>
          <p:cNvPr id="8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9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E1270-E8F9-400D-A919-5A09C7F1B0DE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17000">
    <p:comb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A2230E-209C-4FAE-B180-3561BEA3AEFE}" type="datetimeFigureOut">
              <a:rPr lang="pl-PL"/>
              <a:pPr>
                <a:defRPr/>
              </a:pPr>
              <a:t>2017-01-26</a:t>
            </a:fld>
            <a:endParaRPr lang="pl-PL"/>
          </a:p>
        </p:txBody>
      </p:sp>
      <p:sp>
        <p:nvSpPr>
          <p:cNvPr id="4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93F4B-1EFE-4B33-99FD-5CCAA966EDA7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17000">
    <p:comb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629DDE-2096-48C1-81AF-01C1D97FC8CB}" type="datetimeFigureOut">
              <a:rPr lang="pl-PL"/>
              <a:pPr>
                <a:defRPr/>
              </a:pPr>
              <a:t>2017-01-26</a:t>
            </a:fld>
            <a:endParaRPr lang="pl-PL"/>
          </a:p>
        </p:txBody>
      </p:sp>
      <p:sp>
        <p:nvSpPr>
          <p:cNvPr id="3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4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56D854-4240-4994-AAA5-5829F885A7EB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17000">
    <p:comb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75D259-AAF2-4F6F-8D75-86D425BD8B90}" type="datetimeFigureOut">
              <a:rPr lang="pl-PL"/>
              <a:pPr>
                <a:defRPr/>
              </a:pPr>
              <a:t>2017-01-26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8759CB-9E90-4933-B219-6AD7F7A171DA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17000">
    <p:comb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pl-PL" noProof="0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755323-C33E-44D5-9D66-EC2001E0DB80}" type="datetimeFigureOut">
              <a:rPr lang="pl-PL"/>
              <a:pPr>
                <a:defRPr/>
              </a:pPr>
              <a:t>2017-01-26</a:t>
            </a:fld>
            <a:endParaRPr lang="pl-PL"/>
          </a:p>
        </p:txBody>
      </p:sp>
      <p:sp>
        <p:nvSpPr>
          <p:cNvPr id="6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51AFFB-75D2-43DE-8D35-B167E2623309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17000">
    <p:comb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4B0702-76C5-4637-870D-CE2161C8FFCA}" type="datetimeFigureOut">
              <a:rPr lang="pl-PL"/>
              <a:pPr>
                <a:defRPr/>
              </a:pPr>
              <a:t>2017-01-26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0C3C52-A1E1-406C-A3A6-63E8C082B49A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17000">
    <p:comb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96195-BB96-4BAF-A7CB-A37F7AB3BF35}" type="datetimeFigureOut">
              <a:rPr lang="pl-PL"/>
              <a:pPr>
                <a:defRPr/>
              </a:pPr>
              <a:t>2017-01-26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5853F1-13E7-40A9-879C-309B8A19AEC5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Ovr>
    <a:masterClrMapping/>
  </p:clrMapOvr>
  <p:transition spd="slow" advClick="0" advTm="17000">
    <p:comb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ymbol zastępczy tytułu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</a:t>
            </a:r>
          </a:p>
        </p:txBody>
      </p:sp>
      <p:sp>
        <p:nvSpPr>
          <p:cNvPr id="1027" name="Symbol zastępczy tekstu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CA25BAE-293D-4665-A519-5B52C0D2FE09}" type="datetimeFigureOut">
              <a:rPr lang="pl-PL"/>
              <a:pPr>
                <a:defRPr/>
              </a:pPr>
              <a:t>2017-01-26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C4A5CBA-F098-4E27-AA39-BCD7045A25E2}" type="slidenum">
              <a:rPr lang="pl-PL"/>
              <a:pPr>
                <a:defRPr/>
              </a:pPr>
              <a:t>‹Nº›</a:t>
            </a:fld>
            <a:endParaRPr lang="pl-PL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17000">
    <p:comb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Franklin Gothic Book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13" Type="http://schemas.openxmlformats.org/officeDocument/2006/relationships/image" Target="../media/image20.jpeg"/><Relationship Id="rId18" Type="http://schemas.openxmlformats.org/officeDocument/2006/relationships/image" Target="../media/image25.jpeg"/><Relationship Id="rId26" Type="http://schemas.openxmlformats.org/officeDocument/2006/relationships/image" Target="../media/image33.jpeg"/><Relationship Id="rId3" Type="http://schemas.openxmlformats.org/officeDocument/2006/relationships/image" Target="../media/image10.jpeg"/><Relationship Id="rId21" Type="http://schemas.openxmlformats.org/officeDocument/2006/relationships/image" Target="../media/image28.jpeg"/><Relationship Id="rId7" Type="http://schemas.openxmlformats.org/officeDocument/2006/relationships/image" Target="../media/image14.jpeg"/><Relationship Id="rId12" Type="http://schemas.openxmlformats.org/officeDocument/2006/relationships/image" Target="../media/image19.jpeg"/><Relationship Id="rId17" Type="http://schemas.openxmlformats.org/officeDocument/2006/relationships/image" Target="../media/image24.jpeg"/><Relationship Id="rId25" Type="http://schemas.openxmlformats.org/officeDocument/2006/relationships/image" Target="../media/image32.jpeg"/><Relationship Id="rId2" Type="http://schemas.openxmlformats.org/officeDocument/2006/relationships/image" Target="../media/image9.jpeg"/><Relationship Id="rId16" Type="http://schemas.openxmlformats.org/officeDocument/2006/relationships/image" Target="../media/image23.jpeg"/><Relationship Id="rId20" Type="http://schemas.openxmlformats.org/officeDocument/2006/relationships/image" Target="../media/image27.jpeg"/><Relationship Id="rId29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11" Type="http://schemas.openxmlformats.org/officeDocument/2006/relationships/image" Target="../media/image18.jpeg"/><Relationship Id="rId24" Type="http://schemas.openxmlformats.org/officeDocument/2006/relationships/image" Target="../media/image31.jpeg"/><Relationship Id="rId5" Type="http://schemas.openxmlformats.org/officeDocument/2006/relationships/image" Target="../media/image12.jpeg"/><Relationship Id="rId15" Type="http://schemas.openxmlformats.org/officeDocument/2006/relationships/image" Target="../media/image22.jpeg"/><Relationship Id="rId23" Type="http://schemas.openxmlformats.org/officeDocument/2006/relationships/image" Target="../media/image30.jpeg"/><Relationship Id="rId28" Type="http://schemas.openxmlformats.org/officeDocument/2006/relationships/image" Target="../media/image35.jpeg"/><Relationship Id="rId10" Type="http://schemas.openxmlformats.org/officeDocument/2006/relationships/image" Target="../media/image17.jpeg"/><Relationship Id="rId19" Type="http://schemas.openxmlformats.org/officeDocument/2006/relationships/image" Target="../media/image26.jpeg"/><Relationship Id="rId31" Type="http://schemas.openxmlformats.org/officeDocument/2006/relationships/image" Target="../media/image38.jpeg"/><Relationship Id="rId4" Type="http://schemas.openxmlformats.org/officeDocument/2006/relationships/image" Target="../media/image11.jpeg"/><Relationship Id="rId9" Type="http://schemas.openxmlformats.org/officeDocument/2006/relationships/image" Target="../media/image16.jpeg"/><Relationship Id="rId14" Type="http://schemas.openxmlformats.org/officeDocument/2006/relationships/image" Target="../media/image21.jpeg"/><Relationship Id="rId22" Type="http://schemas.openxmlformats.org/officeDocument/2006/relationships/image" Target="../media/image29.jpeg"/><Relationship Id="rId27" Type="http://schemas.openxmlformats.org/officeDocument/2006/relationships/image" Target="../media/image34.jpeg"/><Relationship Id="rId30" Type="http://schemas.openxmlformats.org/officeDocument/2006/relationships/image" Target="../media/image37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jpeg"/><Relationship Id="rId13" Type="http://schemas.openxmlformats.org/officeDocument/2006/relationships/image" Target="../media/image50.jpeg"/><Relationship Id="rId18" Type="http://schemas.openxmlformats.org/officeDocument/2006/relationships/image" Target="../media/image55.jpeg"/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12" Type="http://schemas.openxmlformats.org/officeDocument/2006/relationships/image" Target="../media/image49.jpeg"/><Relationship Id="rId17" Type="http://schemas.openxmlformats.org/officeDocument/2006/relationships/image" Target="../media/image54.jpeg"/><Relationship Id="rId2" Type="http://schemas.openxmlformats.org/officeDocument/2006/relationships/image" Target="../media/image39.jpeg"/><Relationship Id="rId16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jpeg"/><Relationship Id="rId11" Type="http://schemas.openxmlformats.org/officeDocument/2006/relationships/image" Target="../media/image48.jpeg"/><Relationship Id="rId5" Type="http://schemas.openxmlformats.org/officeDocument/2006/relationships/image" Target="../media/image42.jpeg"/><Relationship Id="rId15" Type="http://schemas.openxmlformats.org/officeDocument/2006/relationships/image" Target="../media/image52.jpeg"/><Relationship Id="rId10" Type="http://schemas.openxmlformats.org/officeDocument/2006/relationships/image" Target="../media/image47.jpeg"/><Relationship Id="rId4" Type="http://schemas.openxmlformats.org/officeDocument/2006/relationships/image" Target="../media/image41.jpeg"/><Relationship Id="rId9" Type="http://schemas.openxmlformats.org/officeDocument/2006/relationships/image" Target="../media/image46.jpeg"/><Relationship Id="rId14" Type="http://schemas.openxmlformats.org/officeDocument/2006/relationships/image" Target="../media/image51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8.png"/><Relationship Id="rId10" Type="http://schemas.openxmlformats.org/officeDocument/2006/relationships/image" Target="../media/image6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 bright="-10000" contrast="24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rostokąt 3"/>
          <p:cNvSpPr/>
          <p:nvPr/>
        </p:nvSpPr>
        <p:spPr>
          <a:xfrm>
            <a:off x="0" y="1500174"/>
            <a:ext cx="9144000" cy="1323439"/>
          </a:xfrm>
          <a:prstGeom prst="rect">
            <a:avLst/>
          </a:prstGeom>
          <a:noFill/>
        </p:spPr>
        <p:txBody>
          <a:bodyPr>
            <a:spAutoFit/>
            <a:scene3d>
              <a:camera prst="perspectiveAbove"/>
              <a:lightRig rig="sunset" dir="t">
                <a:rot lat="0" lon="0" rev="1200000"/>
              </a:lightRig>
            </a:scene3d>
            <a:sp3d extrusionH="57150" contourW="1270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80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32000">
                      <a:schemeClr val="bg1"/>
                    </a:gs>
                    <a:gs pos="50000">
                      <a:srgbClr val="FFC000"/>
                    </a:gs>
                    <a:gs pos="69000">
                      <a:schemeClr val="bg1"/>
                    </a:gs>
                  </a:gsLst>
                  <a:lin ang="5400000"/>
                </a:gradFill>
                <a:latin typeface="Monotype Corsiva" pitchFamily="66" charset="0"/>
              </a:rPr>
              <a:t>Wonders</a:t>
            </a:r>
            <a:r>
              <a:rPr lang="pl-PL" sz="80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32000">
                      <a:schemeClr val="bg1"/>
                    </a:gs>
                    <a:gs pos="50000">
                      <a:srgbClr val="FFC000"/>
                    </a:gs>
                    <a:gs pos="69000">
                      <a:schemeClr val="bg1"/>
                    </a:gs>
                  </a:gsLst>
                  <a:lin ang="5400000"/>
                </a:gradFill>
                <a:latin typeface="Monotype Corsiva" pitchFamily="66" charset="0"/>
              </a:rPr>
              <a:t> of </a:t>
            </a:r>
            <a:r>
              <a:rPr lang="pl-PL" sz="80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32000">
                      <a:schemeClr val="bg1"/>
                    </a:gs>
                    <a:gs pos="50000">
                      <a:srgbClr val="FFC000"/>
                    </a:gs>
                    <a:gs pos="69000">
                      <a:schemeClr val="bg1"/>
                    </a:gs>
                  </a:gsLst>
                  <a:lin ang="5400000"/>
                </a:gradFill>
                <a:latin typeface="Monotype Corsiva" pitchFamily="66" charset="0"/>
              </a:rPr>
              <a:t>nature</a:t>
            </a:r>
            <a:endParaRPr lang="pl-PL" sz="80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32000">
                    <a:schemeClr val="bg1"/>
                  </a:gs>
                  <a:gs pos="50000">
                    <a:srgbClr val="FFC000"/>
                  </a:gs>
                  <a:gs pos="69000">
                    <a:schemeClr val="bg1"/>
                  </a:gs>
                </a:gsLst>
                <a:lin ang="5400000"/>
              </a:gradFill>
              <a:latin typeface="Monotype Corsiva" pitchFamily="66" charset="0"/>
            </a:endParaRPr>
          </a:p>
        </p:txBody>
      </p:sp>
      <p:pic>
        <p:nvPicPr>
          <p:cNvPr id="2050" name="Picture 2" descr="C:\Users\WOJTEK J\Desktop\Obrazek\Obrazki\GrandIslandBehindCurtain-0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 descr="C:\Users\WOJTEK J\Desktop\Obrazek\Obrazki\GrandIslandBehindCurtainSil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7000">
    <p:comb/>
    <p:sndAc>
      <p:stSnd>
        <p:snd r:embed="rId2" name="3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accel="50000" decel="5000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accel="50000" decel="5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00"/>
                            </p:stCondLst>
                            <p:childTnLst>
                              <p:par>
                                <p:cTn id="14" presetID="34" presetClass="entr" presetSubtype="0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6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7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8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9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 contrast="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0" y="1714488"/>
            <a:ext cx="9144000" cy="1323439"/>
          </a:xfrm>
          <a:prstGeom prst="rect">
            <a:avLst/>
          </a:prstGeom>
          <a:noFill/>
        </p:spPr>
        <p:txBody>
          <a:bodyPr>
            <a:spAutoFit/>
            <a:scene3d>
              <a:camera prst="perspectiveAbove"/>
              <a:lightRig rig="sunset" dir="t">
                <a:rot lat="0" lon="0" rev="1200000"/>
              </a:lightRig>
            </a:scene3d>
            <a:sp3d extrusionH="57150" contourW="1270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80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21000">
                      <a:srgbClr val="85EF11"/>
                    </a:gs>
                    <a:gs pos="50000">
                      <a:schemeClr val="bg1"/>
                    </a:gs>
                    <a:gs pos="79000">
                      <a:srgbClr val="91F40C"/>
                    </a:gs>
                  </a:gsLst>
                  <a:lin ang="5400000"/>
                </a:gradFill>
                <a:latin typeface="Monotype Corsiva" pitchFamily="66" charset="0"/>
              </a:rPr>
              <a:t>Eben</a:t>
            </a:r>
            <a:r>
              <a:rPr lang="pl-PL" sz="80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21000">
                      <a:srgbClr val="85EF11"/>
                    </a:gs>
                    <a:gs pos="50000">
                      <a:schemeClr val="bg1"/>
                    </a:gs>
                    <a:gs pos="79000">
                      <a:srgbClr val="91F40C"/>
                    </a:gs>
                  </a:gsLst>
                  <a:lin ang="5400000"/>
                </a:gradFill>
                <a:latin typeface="Monotype Corsiva" pitchFamily="66" charset="0"/>
              </a:rPr>
              <a:t> </a:t>
            </a:r>
            <a:r>
              <a:rPr lang="pl-PL" sz="80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21000">
                      <a:srgbClr val="85EF11"/>
                    </a:gs>
                    <a:gs pos="50000">
                      <a:schemeClr val="bg1"/>
                    </a:gs>
                    <a:gs pos="79000">
                      <a:srgbClr val="91F40C"/>
                    </a:gs>
                  </a:gsLst>
                  <a:lin ang="5400000"/>
                </a:gradFill>
                <a:latin typeface="Monotype Corsiva" pitchFamily="66" charset="0"/>
              </a:rPr>
              <a:t>Ice</a:t>
            </a:r>
            <a:r>
              <a:rPr lang="pl-PL" sz="80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21000">
                      <a:srgbClr val="85EF11"/>
                    </a:gs>
                    <a:gs pos="50000">
                      <a:schemeClr val="bg1"/>
                    </a:gs>
                    <a:gs pos="79000">
                      <a:srgbClr val="91F40C"/>
                    </a:gs>
                  </a:gsLst>
                  <a:lin ang="5400000"/>
                </a:gradFill>
                <a:latin typeface="Monotype Corsiva" pitchFamily="66" charset="0"/>
              </a:rPr>
              <a:t> </a:t>
            </a:r>
            <a:r>
              <a:rPr lang="pl-PL" sz="80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21000">
                      <a:srgbClr val="85EF11"/>
                    </a:gs>
                    <a:gs pos="50000">
                      <a:schemeClr val="bg1"/>
                    </a:gs>
                    <a:gs pos="79000">
                      <a:srgbClr val="91F40C"/>
                    </a:gs>
                  </a:gsLst>
                  <a:lin ang="5400000"/>
                </a:gradFill>
                <a:latin typeface="Monotype Corsiva" pitchFamily="66" charset="0"/>
              </a:rPr>
              <a:t>Caves</a:t>
            </a:r>
            <a:r>
              <a:rPr lang="pl-PL" sz="80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21000">
                      <a:srgbClr val="85EF11"/>
                    </a:gs>
                    <a:gs pos="50000">
                      <a:schemeClr val="bg1"/>
                    </a:gs>
                    <a:gs pos="79000">
                      <a:srgbClr val="91F40C"/>
                    </a:gs>
                  </a:gsLst>
                  <a:lin ang="5400000"/>
                </a:gradFill>
                <a:latin typeface="Monotype Corsiva" pitchFamily="66" charset="0"/>
              </a:rPr>
              <a:t> USA</a:t>
            </a:r>
          </a:p>
        </p:txBody>
      </p:sp>
      <p:pic>
        <p:nvPicPr>
          <p:cNvPr id="1026" name="Picture 2" descr="C:\Users\WOJTEK J\Desktop\Obrazek\Obrazki\IMG_0728-Edit-4_HDR-XL_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785938"/>
            <a:ext cx="9144000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 descr="C:\Users\WOJTEK J\Desktop\Obrazek\Obrazki\IMG_0728-Edit-4_HDR-XL_0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 descr="C:\Users\WOJTEK J\Desktop\Obrazek\Obrazki\IMG_0728-Edit-4_HDR-XL_0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214938"/>
            <a:ext cx="9144000" cy="164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9" name="Picture 5" descr="C:\Users\WOJTEK J\Desktop\Obrazek\Obrazki\IMG_0728-Edit-4_HDR-XL_0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429000"/>
            <a:ext cx="9144000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18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3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3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3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3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3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3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3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300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300"/>
                            </p:stCondLst>
                            <p:childTnLst>
                              <p:par>
                                <p:cTn id="18" presetID="17" presetClass="exit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3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3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3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300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3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3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3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300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600"/>
                            </p:stCondLst>
                            <p:childTnLst>
                              <p:par>
                                <p:cTn id="31" presetID="23" presetClass="entr" presetSubtype="32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 contrast="18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7" name="Picture 11" descr="C:\Users\WOJTEK J\Desktop\Obrazek\Obrazki\eben_ice_by_lil_talk_alo-0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8" name="Picture 12" descr="C:\Users\WOJTEK J\Desktop\Obrazek\Obrazki\eben_ice_by_lil_talk_alot_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9" name="Picture 13" descr="C:\Users\WOJTEK J\Desktop\Obrazek\Obrazki\eben_ice_by_lil_talk_alo-02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0" name="Picture 14" descr="C:\Users\WOJTEK J\Desktop\Obrazek\Obrazki\eben_ice_by_lil_talk_alo-0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1" name="Picture 15" descr="C:\Users\WOJTEK J\Desktop\Obrazek\Obrazki\GrandIslandW_YooperSteez_04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2" name="Picture 16" descr="C:\Users\WOJTEK J\Desktop\Obrazek\Obrazki\GrandIslandW_YooperSteez_01.jpg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3" name="Picture 17" descr="C:\Users\WOJTEK J\Desktop\Obrazek\Obrazki\GrandIslandW_YooperSteez_02.jpg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4" name="Picture 18" descr="C:\Users\WOJTEK J\Desktop\Obrazek\Obrazki\GrandIslandW_YooperSteez_03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5" name="Picture 19" descr="D:\WOJTEK\ZDJĘCIA\Cuda natury\Ameryka Północna\USA\Eben Ice Caves USA Michigan\EBEN-ICE-CAVE-10.jpg"/>
          <p:cNvPicPr>
            <a:picLocks noChangeAspect="1" noChangeArrowheads="1"/>
          </p:cNvPicPr>
          <p:nvPr/>
        </p:nvPicPr>
        <p:blipFill>
          <a:blip r:embed="rId11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6" name="Picture 20" descr="C:\Users\WOJTEK J\Desktop\Obrazek\Obrazki\Eben-Ice-Caves-USA_02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7" name="Picture 21" descr="C:\Users\WOJTEK J\Desktop\Obrazek\Obrazki\Eben-Ice-Caves-USA_01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8" name="Picture 22" descr="C:\Users\WOJTEK J\Desktop\Obrazek\Obrazki\Eben-Ice-Caves-041_02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19" name="Picture 23" descr="C:\Users\WOJTEK J\Desktop\Obrazek\Obrazki\Eben-Ice-Caves-041_01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0" name="Picture 24" descr="D:\WOJTEK\ZDJĘCIA\Cuda natury\Ameryka Północna\USA\Eben Ice Caves USA Michigan\3623b294-c657-4e88-a2e5-9392164f2dec.jp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1" name="Picture 25" descr="C:\Users\WOJTEK J\Desktop\Obrazek\Obrazki\Eben-Ice-Cave-1_04.jpg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2" name="Picture 26" descr="C:\Users\WOJTEK J\Desktop\Obrazek\Obrazki\Eben-Ice-Cave-1_01.jpg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3" name="Picture 27" descr="C:\Users\WOJTEK J\Desktop\Obrazek\Obrazki\Eben-Ice-Cave-1_02.jpg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4" name="Picture 28" descr="C:\Users\WOJTEK J\Desktop\Obrazek\Obrazki\Eben-Ice-Cave-1_03.jpg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5" name="Picture 29" descr="C:\Users\WOJTEK J\Desktop\Obrazek\Obrazki\wideangleice_02.jpg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6" name="Picture 30" descr="C:\Users\WOJTEK J\Desktop\Obrazek\Obrazki\wideangleice_01.jpg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7" name="Picture 31" descr="C:\Users\WOJTEK J\Desktop\Obrazek\Obrazki\Eben.Ice.Caves.original.-02.jpg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8" name="Picture 32" descr="C:\Users\WOJTEK J\Desktop\Obrazek\Obrazki\Eben.Ice.Caves.original.798.jpg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29" name="Picture 33" descr="C:\Users\WOJTEK J\Desktop\Obrazek\Obrazki\Eben-Ice-Caves_02.jpg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0" y="342900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0" name="Picture 34" descr="C:\Users\WOJTEK J\Desktop\Obrazek\Obrazki\Eben-Ice-Caves_01.jpg"/>
          <p:cNvPicPr>
            <a:picLocks noChangeAspect="1"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0" y="0"/>
            <a:ext cx="9144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1" name="Picture 35" descr="C:\Users\WOJTEK J\Desktop\Obrazek\Obrazki\46c23142e131f10d242214f9-04.jpg"/>
          <p:cNvPicPr>
            <a:picLocks noChangeAspect="1" noChangeArrowheads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>
            <a:off x="457200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2" name="Picture 36" descr="C:\Users\WOJTEK J\Desktop\Obrazek\Obrazki\46c23142e131f10d242214f94f9.jpg"/>
          <p:cNvPicPr>
            <a:picLocks noChangeAspect="1" noChangeArrowheads="1"/>
          </p:cNvPicPr>
          <p:nvPr/>
        </p:nvPicPr>
        <p:blipFill>
          <a:blip r:embed="rId28"/>
          <a:srcRect/>
          <a:stretch>
            <a:fillRect/>
          </a:stretch>
        </p:blipFill>
        <p:spPr bwMode="auto">
          <a:xfrm>
            <a:off x="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3" name="Picture 37" descr="C:\Users\WOJTEK J\Desktop\Obrazek\Obrazki\46c23142e131f10d242214f9-02.jpg"/>
          <p:cNvPicPr>
            <a:picLocks noChangeAspect="1" noChangeArrowheads="1"/>
          </p:cNvPicPr>
          <p:nvPr/>
        </p:nvPicPr>
        <p:blipFill>
          <a:blip r:embed="rId29"/>
          <a:srcRect/>
          <a:stretch>
            <a:fillRect/>
          </a:stretch>
        </p:blipFill>
        <p:spPr bwMode="auto">
          <a:xfrm>
            <a:off x="4572000" y="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4" name="Picture 38" descr="C:\Users\WOJTEK J\Desktop\Obrazek\Obrazki\46c23142e131f10d242214f9-03.jpg"/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0" y="34290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35" name="Picture 39" descr="D:\WOJTEK\ZDJĘCIA\Cuda natury\Ameryka Północna\USA\Eben Ice Caves USA Michigan\n2c_112-0830.jpg"/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3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after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9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6200"/>
                            </p:stCondLst>
                            <p:childTnLst>
                              <p:par>
                                <p:cTn id="22" presetID="17" presetClass="exit" presetSubtype="1" fill="hold" nodeType="after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4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7" presetClass="exit" presetSubtype="4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7" presetClass="exit" presetSubtype="4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7" presetClass="entr" presetSubtype="4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7" presetClass="entr" presetSubtype="4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7" presetClass="entr" presetSubtype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7" presetClass="entr" presetSubtype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2400"/>
                            </p:stCondLst>
                            <p:childTnLst>
                              <p:par>
                                <p:cTn id="71" presetID="2" presetClass="exit" presetSubtype="9" fill="hold" nodeType="after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3000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41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3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3000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4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1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4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6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41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8" presetClass="entr" presetSubtype="3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9" dur="3000"/>
                                        <p:tgtEl>
                                          <p:spTgt spid="4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18600"/>
                            </p:stCondLst>
                            <p:childTnLst>
                              <p:par>
                                <p:cTn id="91" presetID="17" presetClass="exit" presetSubtype="10" fill="hold" nodeType="after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4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ntr" presetSubtype="8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7" presetClass="entr" presetSubtype="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24800"/>
                            </p:stCondLst>
                            <p:childTnLst>
                              <p:par>
                                <p:cTn id="108" presetID="17" presetClass="exit" presetSubtype="2" fill="hold" nodeType="after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41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7" presetClass="entr" presetSubtype="8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30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1000"/>
                            </p:stCondLst>
                            <p:childTnLst>
                              <p:par>
                                <p:cTn id="121" presetID="17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4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34000"/>
                            </p:stCondLst>
                            <p:childTnLst>
                              <p:par>
                                <p:cTn id="134" presetID="17" presetClass="exit" presetSubtype="8" fill="hold" nodeType="after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41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7" presetClass="exit" presetSubtype="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41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7" presetClass="entr" presetSubtype="1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41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41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0" fill="hold">
                            <p:stCondLst>
                              <p:cond delay="40200"/>
                            </p:stCondLst>
                            <p:childTnLst>
                              <p:par>
                                <p:cTn id="151" presetID="8" presetClass="exit" presetSubtype="16" fill="hold" nodeType="afterEffect">
                                  <p:stCondLst>
                                    <p:cond delay="32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2" dur="3000"/>
                                        <p:tgtEl>
                                          <p:spTgt spid="4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ntr" presetSubtype="9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6" dur="3000" fill="hold"/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 fill="hold"/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2" presetClass="entr" presetSubtype="3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3000" fill="hold"/>
                                        <p:tgtEl>
                                          <p:spTgt spid="4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 fill="hold"/>
                                        <p:tgtEl>
                                          <p:spTgt spid="4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2" presetID="2" presetClass="entr" presetSubtype="1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4" dur="3000" fill="hold"/>
                                        <p:tgtEl>
                                          <p:spTgt spid="4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 fill="hold"/>
                                        <p:tgtEl>
                                          <p:spTgt spid="4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6" presetID="2" presetClass="entr" presetSubtype="6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8" dur="3000" fill="hold"/>
                                        <p:tgtEl>
                                          <p:spTgt spid="4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 fill="hold"/>
                                        <p:tgtEl>
                                          <p:spTgt spid="4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0" fill="hold">
                            <p:stCondLst>
                              <p:cond delay="46400"/>
                            </p:stCondLst>
                            <p:childTnLst>
                              <p:par>
                                <p:cTn id="171" presetID="17" presetClass="exit" presetSubtype="1" fill="hold" nodeType="after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4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7" presetClass="exit" presetSubtype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4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4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4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4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ntr" presetSubtype="4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5" dur="3000" fill="hold"/>
                                        <p:tgtEl>
                                          <p:spTgt spid="4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 fill="hold"/>
                                        <p:tgtEl>
                                          <p:spTgt spid="4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17" presetClass="exit" presetSubtype="4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4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4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4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4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7" presetClass="exit" presetSubtype="4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4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4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41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41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7" presetClass="entr" presetSubtype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4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4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7" fill="hold">
                            <p:stCondLst>
                              <p:cond delay="52600"/>
                            </p:stCondLst>
                            <p:childTnLst>
                              <p:par>
                                <p:cTn id="208" presetID="17" presetClass="exit" presetSubtype="4" fill="hold" nodeType="after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4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4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4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4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7" presetClass="entr" presetSubtype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4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4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4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4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58800"/>
                            </p:stCondLst>
                            <p:childTnLst>
                              <p:par>
                                <p:cTn id="221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4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4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4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/>
                                        <p:tgtEl>
                                          <p:spTgt spid="4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9" dur="3000" fill="hold"/>
                                        <p:tgtEl>
                                          <p:spTgt spid="4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4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4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4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3" fill="hold">
                            <p:stCondLst>
                              <p:cond delay="61800"/>
                            </p:stCondLst>
                            <p:childTnLst>
                              <p:par>
                                <p:cTn id="234" presetID="17" presetClass="exit" presetSubtype="4" fill="hold" nodeType="after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5" dur="3000"/>
                                        <p:tgtEl>
                                          <p:spTgt spid="4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/>
                                        <p:tgtEl>
                                          <p:spTgt spid="4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/>
                                        <p:tgtEl>
                                          <p:spTgt spid="4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/>
                                        <p:tgtEl>
                                          <p:spTgt spid="4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17" presetClass="entr" presetSubtype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4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4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4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5" dur="3000" fill="hold"/>
                                        <p:tgtEl>
                                          <p:spTgt spid="4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6" presetID="17" presetClass="exit" presetSubtype="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7" dur="3000"/>
                                        <p:tgtEl>
                                          <p:spTgt spid="4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/>
                                        <p:tgtEl>
                                          <p:spTgt spid="4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/>
                                        <p:tgtEl>
                                          <p:spTgt spid="4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/>
                                        <p:tgtEl>
                                          <p:spTgt spid="4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7" presetClass="entr" presetSubtype="4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4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4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4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7" dur="3000" fill="hold"/>
                                        <p:tgtEl>
                                          <p:spTgt spid="4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68000"/>
                            </p:stCondLst>
                            <p:childTnLst>
                              <p:par>
                                <p:cTn id="259" presetID="17" presetClass="exit" presetSubtype="10" fill="hold" nodeType="after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0" dur="3000"/>
                                        <p:tgtEl>
                                          <p:spTgt spid="4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/>
                                        <p:tgtEl>
                                          <p:spTgt spid="4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3" presetID="17" presetClass="exit" presetSubtype="1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4" dur="3000"/>
                                        <p:tgtEl>
                                          <p:spTgt spid="4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5" dur="3000"/>
                                        <p:tgtEl>
                                          <p:spTgt spid="4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7" presetID="17" presetClass="entr" presetSubtype="8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9" dur="3000" fill="hold"/>
                                        <p:tgtEl>
                                          <p:spTgt spid="4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3000" fill="hold"/>
                                        <p:tgtEl>
                                          <p:spTgt spid="4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000" fill="hold"/>
                                        <p:tgtEl>
                                          <p:spTgt spid="4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4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3" presetID="17" presetClass="entr" presetSubtype="8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5" dur="3000" fill="hold"/>
                                        <p:tgtEl>
                                          <p:spTgt spid="4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3000" fill="hold"/>
                                        <p:tgtEl>
                                          <p:spTgt spid="4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3000" fill="hold"/>
                                        <p:tgtEl>
                                          <p:spTgt spid="4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4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9" presetID="17" presetClass="entr" presetSubtype="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1" dur="3000" fill="hold"/>
                                        <p:tgtEl>
                                          <p:spTgt spid="4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3000" fill="hold"/>
                                        <p:tgtEl>
                                          <p:spTgt spid="4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3" dur="3000" fill="hold"/>
                                        <p:tgtEl>
                                          <p:spTgt spid="4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4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5" presetID="17" presetClass="entr" presetSubtype="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7" dur="3000" fill="hold"/>
                                        <p:tgtEl>
                                          <p:spTgt spid="4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8" dur="3000" fill="hold"/>
                                        <p:tgtEl>
                                          <p:spTgt spid="4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9" dur="3000" fill="hold"/>
                                        <p:tgtEl>
                                          <p:spTgt spid="4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0" dur="3000" fill="hold"/>
                                        <p:tgtEl>
                                          <p:spTgt spid="4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1" fill="hold">
                            <p:stCondLst>
                              <p:cond delay="74200"/>
                            </p:stCondLst>
                            <p:childTnLst>
                              <p:par>
                                <p:cTn id="292" presetID="2" presetClass="exit" presetSubtype="6" fill="hold" nodeType="after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4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4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4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4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3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4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4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9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4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4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53" presetClass="entr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0" dur="3000" fill="hold"/>
                                        <p:tgtEl>
                                          <p:spTgt spid="4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1" dur="3000" fill="hold"/>
                                        <p:tgtEl>
                                          <p:spTgt spid="4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2" dur="3000"/>
                                        <p:tgtEl>
                                          <p:spTgt spid="4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 contrast="18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WOJTEK\ZDJĘCIA\Cuda natury\Ameryka Północna\USA\Eben Ice Caves USA Michigan\eben-ice-caves-marquette-2-Habibi-Photograph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" descr="D:\WOJTEK\ZDJĘCIA\Cuda natury\Ameryka Północna\USA\Eben Ice Caves USA Michigan\eben-ice-caves-marquette-2-Habibi-Photograph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 descr="D:\WOJTEK\ZDJĘCIA\Cuda natury\Ameryka Północna\USA\Eben Ice Caves USA Michigan\EBEN-ICE-CAVE-1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3" descr="D:\WOJTEK\ZDJĘCIA\Cuda natury\Ameryka Północna\USA\Eben Ice Caves USA Michigan\EBEN-ICE-CAVE-1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" descr="D:\WOJTEK\ZDJĘCIA\Cuda natury\Ameryka Północna\USA\Eben Ice Caves USA Michigan\EBEN-ICE-CAVE-1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4" name="Picture 4" descr="D:\WOJTEK\ZDJĘCIA\Cuda natury\Ameryka Północna\USA\Eben Ice Caves USA Michigan\EBEN-ICE-CAVE-1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 descr="D:\WOJTEK\ZDJĘCIA\Cuda natury\Ameryka Północna\USA\Eben Ice Caves USA Michigan\EBEN-ICE-CAVE-1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 descr="D:\WOJTEK\ZDJĘCIA\Cuda natury\Ameryka Północna\USA\Eben Ice Caves USA Michigan\EBEN-ICE-CAVE-15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5" name="Picture 5" descr="D:\WOJTEK\ZDJĘCIA\Cuda natury\Ameryka Północna\USA\Eben Ice Caves USA Michigan\1\2\feeling-green-at-eben-ice-caves1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6" name="Picture 6" descr="D:\WOJTEK\ZDJĘCIA\Cuda natury\Ameryka Północna\USA\Eben Ice Caves USA Michigan\1\1\feeling-green-at-eben-ice-caves1.jpg"/>
          <p:cNvPicPr>
            <a:picLocks noChangeAspect="1" noChangeArrowheads="1"/>
          </p:cNvPicPr>
          <p:nvPr/>
        </p:nvPicPr>
        <p:blipFill>
          <a:blip r:embed="rId7">
            <a:lum contrast="1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7" name="Picture 7" descr="D:\WOJTEK\ZDJĘCIA\Cuda natury\Ameryka Północna\USA\Eben Ice Caves USA Michigan\1\2\N1A3650GrandIslandIcePeoplePano.jpg"/>
          <p:cNvPicPr>
            <a:picLocks noChangeAspect="1" noChangeArrowheads="1"/>
          </p:cNvPicPr>
          <p:nvPr/>
        </p:nvPicPr>
        <p:blipFill>
          <a:blip r:embed="rId8"/>
          <a:srcRect b="833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8" name="Picture 8" descr="D:\WOJTEK\ZDJĘCIA\Cuda natury\Ameryka Północna\USA\Eben Ice Caves USA Michigan\1\1\N1A3650GrandIslandIcePeoplePano.jpg"/>
          <p:cNvPicPr>
            <a:picLocks noChangeAspect="1" noChangeArrowheads="1"/>
          </p:cNvPicPr>
          <p:nvPr/>
        </p:nvPicPr>
        <p:blipFill>
          <a:blip r:embed="rId9"/>
          <a:srcRect b="833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 descr="D:\WOJTEK\ZDJĘCIA\Cuda natury\Ameryka Północna\USA\Eben Ice Caves USA Michigan\1888823_1024260960934103_6265305398481284901_o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" descr="D:\WOJTEK\ZDJĘCIA\Cuda natury\Ameryka Północna\USA\Eben Ice Caves USA Michigan\1888823_1024260960934103_6265305398481284901_o.jpg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3" descr="C:\Users\WOJTEK J\Desktop\Obrazek\Obrazki\Eben-Ice-caves-walk-in_02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2286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4" descr="C:\Users\WOJTEK J\Desktop\Obrazek\Obrazki\Eben-Ice-caves-walk-in_01.jpg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5" descr="C:\Users\WOJTEK J\Desktop\Obrazek\Obrazki\Eben-Ice-caves-walk-in_04.jpg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6858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6" descr="C:\Users\WOJTEK J\Desktop\Obrazek\Obrazki\Eben-Ice-caves-walk-in_03.jpg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572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7" descr="C:\Users\WOJTEK J\Desktop\Obrazek\Obrazki\Eben-Ice-Caves-025_02.jpg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2286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8" descr="C:\Users\WOJTEK J\Desktop\Obrazek\Obrazki\Eben-Ice-Caves-025_01.jpg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9" descr="C:\Users\WOJTEK J\Desktop\Obrazek\Obrazki\Eben-Ice-Caves-025_04.jpg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6858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10" descr="C:\Users\WOJTEK J\Desktop\Obrazek\Obrazki\Eben-Ice-Caves-025_03.jpg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4572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8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3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33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600"/>
                            </p:stCondLst>
                            <p:childTnLst>
                              <p:par>
                                <p:cTn id="12" presetID="8" presetClass="entr" presetSubtype="3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33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33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4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33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200"/>
                            </p:stCondLst>
                            <p:childTnLst>
                              <p:par>
                                <p:cTn id="22" presetID="8" presetClass="entr" presetSubtype="3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33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33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33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9800"/>
                            </p:stCondLst>
                            <p:childTnLst>
                              <p:par>
                                <p:cTn id="32" presetID="50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43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8300"/>
                            </p:stCondLst>
                            <p:childTnLst>
                              <p:par>
                                <p:cTn id="42" presetID="50" presetClass="entr" presetSubtype="0" decel="10000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/>
                                        <p:tgtEl>
                                          <p:spTgt spid="5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2800"/>
                            </p:stCondLst>
                            <p:childTnLst>
                              <p:par>
                                <p:cTn id="48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8300"/>
                            </p:stCondLst>
                            <p:childTnLst>
                              <p:par>
                                <p:cTn id="52" presetID="16" presetClass="entr" presetSubtype="42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4" dur="33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6" presetClass="entr" presetSubtype="21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7" dur="33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44900"/>
                            </p:stCondLst>
                            <p:childTnLst>
                              <p:par>
                                <p:cTn id="59" presetID="17" presetClass="entr" presetSubtype="8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50200"/>
                            </p:stCondLst>
                            <p:childTnLst>
                              <p:par>
                                <p:cTn id="66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2200"/>
                            </p:stCondLst>
                            <p:childTnLst>
                              <p:par>
                                <p:cTn id="73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54200"/>
                            </p:stCondLst>
                            <p:childTnLst>
                              <p:par>
                                <p:cTn id="80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56200"/>
                            </p:stCondLst>
                            <p:childTnLst>
                              <p:par>
                                <p:cTn id="87" presetID="17" presetClass="exit" presetSubtype="8" fill="hold" nodeType="after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23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3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3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3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xit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23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3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3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3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7" presetClass="entr" presetSubtype="2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2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3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17" presetClass="entr" presetSubtype="8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2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3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61800"/>
                            </p:stCondLst>
                            <p:childTnLst>
                              <p:par>
                                <p:cTn id="112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3" dur="23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3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23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3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9" dur="23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3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3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3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2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2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2" dur="2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2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3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rostokąt 11"/>
          <p:cNvSpPr/>
          <p:nvPr/>
        </p:nvSpPr>
        <p:spPr>
          <a:xfrm>
            <a:off x="2786050" y="1500174"/>
            <a:ext cx="3595856" cy="144655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Above"/>
              <a:lightRig rig="sunset" dir="t">
                <a:rot lat="0" lon="0" rev="1200000"/>
              </a:lightRig>
            </a:scene3d>
            <a:sp3d extrusionH="57150" contourW="19050">
              <a:bevelT w="38100" h="38100"/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88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22000">
                      <a:schemeClr val="bg1"/>
                    </a:gs>
                    <a:gs pos="50000">
                      <a:srgbClr val="FFC000"/>
                    </a:gs>
                    <a:gs pos="67000">
                      <a:schemeClr val="bg1"/>
                    </a:gs>
                  </a:gsLst>
                  <a:lin ang="5400000"/>
                </a:gradFill>
                <a:latin typeface="Monotype Corsiva" pitchFamily="66" charset="0"/>
              </a:rPr>
              <a:t>The</a:t>
            </a:r>
            <a:r>
              <a:rPr lang="pl-PL" sz="8800" b="1" i="1" dirty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22000">
                      <a:schemeClr val="bg1"/>
                    </a:gs>
                    <a:gs pos="50000">
                      <a:srgbClr val="FFC000"/>
                    </a:gs>
                    <a:gs pos="67000">
                      <a:schemeClr val="bg1"/>
                    </a:gs>
                  </a:gsLst>
                  <a:lin ang="5400000"/>
                </a:gradFill>
                <a:latin typeface="Monotype Corsiva" pitchFamily="66" charset="0"/>
              </a:rPr>
              <a:t> </a:t>
            </a:r>
            <a:r>
              <a:rPr lang="pl-PL" sz="8800" b="1" i="1" dirty="0" err="1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22000">
                      <a:schemeClr val="bg1"/>
                    </a:gs>
                    <a:gs pos="50000">
                      <a:srgbClr val="FFC000"/>
                    </a:gs>
                    <a:gs pos="67000">
                      <a:schemeClr val="bg1"/>
                    </a:gs>
                  </a:gsLst>
                  <a:lin ang="5400000"/>
                </a:gradFill>
                <a:latin typeface="Monotype Corsiva" pitchFamily="66" charset="0"/>
              </a:rPr>
              <a:t>End</a:t>
            </a:r>
            <a:endParaRPr lang="pl-PL" sz="8800" b="1" i="1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22000">
                    <a:schemeClr val="bg1"/>
                  </a:gs>
                  <a:gs pos="50000">
                    <a:srgbClr val="FFC000"/>
                  </a:gs>
                  <a:gs pos="67000">
                    <a:schemeClr val="bg1"/>
                  </a:gs>
                </a:gsLst>
                <a:lin ang="5400000"/>
              </a:gradFill>
              <a:latin typeface="Monotype Corsiva" pitchFamily="66" charset="0"/>
            </a:endParaRPr>
          </a:p>
        </p:txBody>
      </p:sp>
      <p:sp>
        <p:nvSpPr>
          <p:cNvPr id="7171" name="pole tekstowe 3"/>
          <p:cNvSpPr txBox="1">
            <a:spLocks noChangeArrowheads="1"/>
          </p:cNvSpPr>
          <p:nvPr/>
        </p:nvSpPr>
        <p:spPr bwMode="auto">
          <a:xfrm>
            <a:off x="285750" y="6143625"/>
            <a:ext cx="20716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1" i="1">
                <a:solidFill>
                  <a:schemeClr val="bg1"/>
                </a:solidFill>
                <a:latin typeface="Perpetua" pitchFamily="18" charset="0"/>
              </a:rPr>
              <a:t>Photos of internet</a:t>
            </a:r>
            <a:endParaRPr lang="pl-PL" sz="2000" b="1" i="1">
              <a:solidFill>
                <a:schemeClr val="bg1"/>
              </a:solidFill>
              <a:latin typeface="Perpetua" pitchFamily="18" charset="0"/>
            </a:endParaRPr>
          </a:p>
        </p:txBody>
      </p:sp>
      <p:sp>
        <p:nvSpPr>
          <p:cNvPr id="7172" name="pole tekstowe 4"/>
          <p:cNvSpPr txBox="1">
            <a:spLocks noChangeArrowheads="1"/>
          </p:cNvSpPr>
          <p:nvPr/>
        </p:nvSpPr>
        <p:spPr bwMode="auto">
          <a:xfrm>
            <a:off x="7786688" y="6143625"/>
            <a:ext cx="1143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l-PL" sz="2000" b="1" i="1">
                <a:solidFill>
                  <a:schemeClr val="bg1"/>
                </a:solidFill>
                <a:latin typeface="Blackadder ITC" pitchFamily="82" charset="0"/>
              </a:rPr>
              <a:t>Agnerz</a:t>
            </a:r>
          </a:p>
        </p:txBody>
      </p:sp>
    </p:spTree>
  </p:cSld>
  <p:clrMapOvr>
    <a:masterClrMapping/>
  </p:clrMapOvr>
  <p:transition spd="slow" advClick="0" advTm="7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after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1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400" decel="5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400" decel="100000" autoRev="1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LLEZA DE LAS CUEVAS">
  <a:themeElements>
    <a:clrScheme name="Energetyczny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Kapitał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nergetyczny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BELLEZA DE LAS CUEVAS</Template>
  <TotalTime>0</TotalTime>
  <Words>29</Words>
  <Application>Microsoft Office PowerPoint</Application>
  <PresentationFormat>Presentación en pantalla (4:3)</PresentationFormat>
  <Paragraphs>7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</vt:i4>
      </vt:variant>
    </vt:vector>
  </HeadingPairs>
  <TitlesOfParts>
    <vt:vector size="8" baseType="lpstr">
      <vt:lpstr>BELLEZA DE LAS CUEVAS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2017-01-26T09:28:25Z</dcterms:created>
  <dcterms:modified xsi:type="dcterms:W3CDTF">2017-01-26T09:32:29Z</dcterms:modified>
</cp:coreProperties>
</file>