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16" r:id="rId3"/>
    <p:sldId id="461" r:id="rId4"/>
    <p:sldId id="411" r:id="rId5"/>
    <p:sldId id="481" r:id="rId6"/>
    <p:sldId id="462" r:id="rId7"/>
    <p:sldId id="514" r:id="rId8"/>
    <p:sldId id="463" r:id="rId9"/>
    <p:sldId id="464" r:id="rId10"/>
    <p:sldId id="465" r:id="rId11"/>
    <p:sldId id="467" r:id="rId12"/>
    <p:sldId id="466" r:id="rId13"/>
    <p:sldId id="468" r:id="rId14"/>
    <p:sldId id="471" r:id="rId15"/>
    <p:sldId id="470" r:id="rId16"/>
    <p:sldId id="469" r:id="rId17"/>
    <p:sldId id="472" r:id="rId18"/>
    <p:sldId id="475" r:id="rId19"/>
    <p:sldId id="474" r:id="rId20"/>
    <p:sldId id="473" r:id="rId21"/>
    <p:sldId id="476" r:id="rId22"/>
    <p:sldId id="479" r:id="rId23"/>
    <p:sldId id="478" r:id="rId24"/>
    <p:sldId id="477" r:id="rId25"/>
    <p:sldId id="480" r:id="rId26"/>
    <p:sldId id="482" r:id="rId27"/>
    <p:sldId id="485" r:id="rId28"/>
    <p:sldId id="483" r:id="rId29"/>
    <p:sldId id="484" r:id="rId30"/>
    <p:sldId id="487" r:id="rId31"/>
    <p:sldId id="489" r:id="rId32"/>
    <p:sldId id="486" r:id="rId33"/>
    <p:sldId id="488" r:id="rId34"/>
    <p:sldId id="491" r:id="rId35"/>
    <p:sldId id="502" r:id="rId36"/>
    <p:sldId id="490" r:id="rId37"/>
    <p:sldId id="492" r:id="rId38"/>
    <p:sldId id="494" r:id="rId39"/>
    <p:sldId id="499" r:id="rId40"/>
    <p:sldId id="498" r:id="rId41"/>
    <p:sldId id="496" r:id="rId42"/>
    <p:sldId id="497" r:id="rId43"/>
    <p:sldId id="495" r:id="rId44"/>
    <p:sldId id="501" r:id="rId45"/>
    <p:sldId id="503" r:id="rId46"/>
    <p:sldId id="504" r:id="rId47"/>
    <p:sldId id="505" r:id="rId48"/>
    <p:sldId id="506" r:id="rId49"/>
    <p:sldId id="500" r:id="rId50"/>
    <p:sldId id="507" r:id="rId51"/>
    <p:sldId id="509" r:id="rId52"/>
    <p:sldId id="510" r:id="rId53"/>
    <p:sldId id="508" r:id="rId54"/>
    <p:sldId id="511" r:id="rId55"/>
    <p:sldId id="493" r:id="rId56"/>
    <p:sldId id="515" r:id="rId57"/>
    <p:sldId id="516" r:id="rId58"/>
    <p:sldId id="317" r:id="rId59"/>
    <p:sldId id="512" r:id="rId60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AX5AHYrWcOAx2nQBkJnQg==" hashData="ehrVaINWzkVvUbju7pbo0l5Wi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092" y="-336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7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FFFF00"/>
            </a:gs>
            <a:gs pos="8000">
              <a:srgbClr val="00B0F0"/>
            </a:gs>
            <a:gs pos="95000">
              <a:srgbClr val="00B05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4.jpeg"/><Relationship Id="rId4" Type="http://schemas.openxmlformats.org/officeDocument/2006/relationships/image" Target="../media/image2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trippy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1" y="-25706"/>
            <a:ext cx="10080626" cy="696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Belleza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las Aves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2" name="Chants d'oiseaux et violons.wav"/>
          </p:stSnd>
        </p:sndAc>
      </p:transition>
    </mc:Choice>
    <mc:Fallback xmlns="">
      <p:transition spd="slow" advTm="12000">
        <p:fade/>
        <p:sndAc>
          <p:stSnd loop="1">
            <p:snd r:embed="rId7" name="Chants d'oiseaux et violo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420" y="1"/>
            <a:ext cx="11954108" cy="7128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792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38895" y="980728"/>
            <a:ext cx="6705253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Se estima que el número de especies de aves en el Planeta Tierra supera las 10000. Muy pocas personas conocen estas especies, debido a que son muchas y bastante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comunes.  Sin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embargo, existen aves realmente sorprendentes y bellas que pueden resultar encantadoras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. 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¡Querrás admirarlas no solamente todo el día, si no a lo largo de tu vida entera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!.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Te recomendamos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tomártelo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con calma y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disfrutar alguna de ellas.</a:t>
            </a:r>
            <a:endParaRPr lang="es-ES" altLang="es-ES" sz="28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789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9000">
        <p14:ripple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042" y="-975883"/>
            <a:ext cx="6985776" cy="1023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527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0" b="14126"/>
          <a:stretch/>
        </p:blipFill>
        <p:spPr bwMode="auto">
          <a:xfrm>
            <a:off x="0" y="-243408"/>
            <a:ext cx="10144304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49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Foto animada | Aves belas, Pássaros, Animai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8" y="548680"/>
            <a:ext cx="6840760" cy="556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05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oiseau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27" y="-171400"/>
            <a:ext cx="10311041" cy="72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04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8C0F48BF-A24E-47A0-A9E4-6E31E81B509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646" y="0"/>
            <a:ext cx="50088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Los visitantes de invierno de mi ciudad noviembre 2016 – DAMADENEGRO:  MEMORIA HISTORIC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06" y="-99392"/>
            <a:ext cx="2160240" cy="212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A44F0103-76CC-4A33-810F-5EF554CD2D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306" y="-171400"/>
            <a:ext cx="10323932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823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996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112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5C45F768-424A-4568-AC4A-8D2EA55655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1800"/>
            <a:ext cx="10080625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935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3426411C-59CC-44BC-B6BB-A9DC48CDAF9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645" y="0"/>
            <a:ext cx="54113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64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AB4E6F00-D2E0-4CB2-8399-7CB593721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289" y="-1035496"/>
            <a:ext cx="11187755" cy="828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076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1E4AEC5F-4C83-4FB8-92E6-6F59C6BC8C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787" y="-243408"/>
            <a:ext cx="10796199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192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42A96430-0902-4771-B32D-B38F5EE621B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942" y="-171400"/>
            <a:ext cx="10332567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090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1EA279DF-91C4-4A4B-867C-0D30834C60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889" y="-43556"/>
            <a:ext cx="7897912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971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A87AB64B-0994-48BC-B249-EF3E4A71D9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942" y="-171400"/>
            <a:ext cx="10584509" cy="72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31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74DFAEA3-5499-4926-BC7C-7327712B9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171399"/>
            <a:ext cx="10224889" cy="7127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864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9D65640B-AF32-430A-904B-02AE4279ED9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97" y="-51625"/>
            <a:ext cx="10226722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659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5806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78" y="0"/>
            <a:ext cx="75604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460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231469E3-35BC-4FC0-8F74-888D4C5991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1168" y="-531440"/>
            <a:ext cx="11431270" cy="777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740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6115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3488"/>
            <a:ext cx="10418478" cy="8064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74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ED90629D-836E-4C61-82A6-50DB390E31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9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30 Aves tan hermosas que parecen salidas de un concurso de belleza"/>
          <p:cNvSpPr>
            <a:spLocks noChangeAspect="1" noChangeArrowheads="1"/>
          </p:cNvSpPr>
          <p:nvPr/>
        </p:nvSpPr>
        <p:spPr bwMode="auto">
          <a:xfrm>
            <a:off x="159260" y="-1444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657" y="-2475656"/>
            <a:ext cx="7099260" cy="11448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284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68E30C1D-F01B-4B46-B105-4972C6FED4C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-171399"/>
            <a:ext cx="10397233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346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Imag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0"/>
            <a:ext cx="1022488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473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72DC1A9F-D9FD-451E-B554-B7E4ACF745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769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506" y="-44896"/>
            <a:ext cx="7700230" cy="69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26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18020"/>
            <a:ext cx="10300475" cy="6876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937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oiseau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241" y="-171400"/>
            <a:ext cx="10555107" cy="72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68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4" descr="oisea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171400"/>
            <a:ext cx="10224889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54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88" y="-819472"/>
            <a:ext cx="6705807" cy="8424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NO ME MUERO. - SOCIEDAD VENEZOLANA DE ARTE INTERNACION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018" y="10373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5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oiseau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3" y="-99393"/>
            <a:ext cx="10361982" cy="7061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736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0039" y="-4763"/>
            <a:ext cx="11340703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151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oiseau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3016" y="-99392"/>
            <a:ext cx="11005922" cy="737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17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576" y="1"/>
            <a:ext cx="6350706" cy="7498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24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oiseau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5" y="-441220"/>
            <a:ext cx="10913847" cy="7614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517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282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454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  <p:sndAc>
          <p:stSnd>
            <p:snd r:embed="rId2" name="night_and_day.wav"/>
          </p:stSnd>
        </p:sndAc>
      </p:transition>
    </mc:Choice>
    <mc:Fallback>
      <p:transition spd="slow" advTm="6000">
        <p:fade/>
        <p:sndAc>
          <p:stSnd>
            <p:snd r:embed="rId2" name="night_and_da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Fondos de pantalla de aves"/>
          <p:cNvSpPr>
            <a:spLocks noChangeAspect="1" noChangeArrowheads="1"/>
          </p:cNvSpPr>
          <p:nvPr/>
        </p:nvSpPr>
        <p:spPr bwMode="auto">
          <a:xfrm>
            <a:off x="159260" y="-1444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0393" y="-144463"/>
            <a:ext cx="12799801" cy="8707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976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495" y="-171400"/>
            <a:ext cx="5593873" cy="706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76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oiseau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687" y="-387424"/>
            <a:ext cx="10992602" cy="74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38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oiseau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243408"/>
            <a:ext cx="10682931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0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1580" y="0"/>
            <a:ext cx="1080067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64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150" y="-993936"/>
            <a:ext cx="6284490" cy="942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314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" y="-9676456"/>
            <a:ext cx="10368904" cy="16750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421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miplanetatierra.org/wp-content/uploads/2020/09/7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560"/>
            <a:ext cx="10551516" cy="687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6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miplanetatierra.org/wp-content/uploads/2020/09/9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165"/>
            <a:ext cx="10080625" cy="756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75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25 ideas de AVES DEL PARAISO | ave del paraíso, aves, ilustración clás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808" y="-747465"/>
            <a:ext cx="6668241" cy="915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23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68575"/>
            <a:ext cx="10080624" cy="8497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423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miplanetatierra.org/wp-content/uploads/2020/09/19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40" y="-99392"/>
            <a:ext cx="10680207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56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miplanetatierra.org/wp-content/uploads/2020/09/21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080625" cy="684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36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150" y="-1035496"/>
            <a:ext cx="6667500" cy="833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274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1" y="-988890"/>
            <a:ext cx="10368905" cy="1107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95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657" y="1"/>
            <a:ext cx="7067768" cy="7047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86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trae pájaros silvestres a tu jardín | Animaux, Gif oiseau, Oiseaux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2" y="454270"/>
            <a:ext cx="8768351" cy="585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23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s aves más hermosas 🦜 - Chismes Toda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984" y="-139071"/>
            <a:ext cx="5832648" cy="699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95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09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10:31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BELLEZA DE LAS A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BELLEZA DE LAS AVES</Template>
  <TotalTime>17</TotalTime>
  <Words>119</Words>
  <Application>Microsoft Office PowerPoint</Application>
  <PresentationFormat>Personalizado</PresentationFormat>
  <Paragraphs>13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LA BELLEZA DE LAS AVES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2021-12-09T09:31:48Z</dcterms:created>
  <dcterms:modified xsi:type="dcterms:W3CDTF">2021-12-09T09:49:34Z</dcterms:modified>
</cp:coreProperties>
</file>