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2" r:id="rId2"/>
  </p:sldMasterIdLst>
  <p:notesMasterIdLst>
    <p:notesMasterId r:id="rId44"/>
  </p:notesMasterIdLst>
  <p:sldIdLst>
    <p:sldId id="301" r:id="rId3"/>
    <p:sldId id="257" r:id="rId4"/>
    <p:sldId id="258" r:id="rId5"/>
    <p:sldId id="259" r:id="rId6"/>
    <p:sldId id="260" r:id="rId7"/>
    <p:sldId id="261" r:id="rId8"/>
    <p:sldId id="266" r:id="rId9"/>
    <p:sldId id="263" r:id="rId10"/>
    <p:sldId id="265" r:id="rId11"/>
    <p:sldId id="267" r:id="rId12"/>
    <p:sldId id="269" r:id="rId13"/>
    <p:sldId id="270" r:id="rId14"/>
    <p:sldId id="276" r:id="rId15"/>
    <p:sldId id="268" r:id="rId16"/>
    <p:sldId id="275" r:id="rId17"/>
    <p:sldId id="277" r:id="rId18"/>
    <p:sldId id="278" r:id="rId19"/>
    <p:sldId id="279" r:id="rId20"/>
    <p:sldId id="280" r:id="rId21"/>
    <p:sldId id="281" r:id="rId22"/>
    <p:sldId id="282" r:id="rId23"/>
    <p:sldId id="271" r:id="rId24"/>
    <p:sldId id="283" r:id="rId25"/>
    <p:sldId id="284" r:id="rId26"/>
    <p:sldId id="285" r:id="rId27"/>
    <p:sldId id="286" r:id="rId28"/>
    <p:sldId id="287" r:id="rId29"/>
    <p:sldId id="289" r:id="rId30"/>
    <p:sldId id="290" r:id="rId31"/>
    <p:sldId id="300" r:id="rId32"/>
    <p:sldId id="298" r:id="rId33"/>
    <p:sldId id="291" r:id="rId34"/>
    <p:sldId id="288" r:id="rId35"/>
    <p:sldId id="293" r:id="rId36"/>
    <p:sldId id="294" r:id="rId37"/>
    <p:sldId id="295" r:id="rId38"/>
    <p:sldId id="296" r:id="rId39"/>
    <p:sldId id="303" r:id="rId40"/>
    <p:sldId id="302" r:id="rId41"/>
    <p:sldId id="297" r:id="rId42"/>
    <p:sldId id="304" r:id="rId43"/>
  </p:sldIdLst>
  <p:sldSz cx="9144000" cy="6858000" type="screen4x3"/>
  <p:notesSz cx="6858000" cy="9144000"/>
  <p:defaultTextStyle>
    <a:defPPr>
      <a:defRPr lang="pt-P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oV3FtkJznpggPrYmQVI/g==" hashData="q+MCh+teIIER70BtznycHJKY2z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8A400"/>
    <a:srgbClr val="2310B0"/>
    <a:srgbClr val="FED6DA"/>
    <a:srgbClr val="889E06"/>
    <a:srgbClr val="A38001"/>
    <a:srgbClr val="33CC33"/>
    <a:srgbClr val="000099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7" autoAdjust="0"/>
    <p:restoredTop sz="94723" autoAdjust="0"/>
  </p:normalViewPr>
  <p:slideViewPr>
    <p:cSldViewPr>
      <p:cViewPr>
        <p:scale>
          <a:sx n="40" d="100"/>
          <a:sy n="40" d="100"/>
        </p:scale>
        <p:origin x="-1866" y="-8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48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 smtClean="0">
                <a:latin typeface="+mn-lt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AF1C9C3-4151-48CC-AF53-B398B74426F0}" type="datetimeFigureOut">
              <a:rPr lang="pt-PT"/>
              <a:pPr>
                <a:defRPr/>
              </a:pPr>
              <a:t>03-01-2022</a:t>
            </a:fld>
            <a:endParaRPr lang="pt-PT" dirty="0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PT" noProof="0" dirty="0" smtClean="0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noProof="0" smtClean="0"/>
              <a:t>Clique para editar os estilos</a:t>
            </a:r>
          </a:p>
          <a:p>
            <a:pPr lvl="1"/>
            <a:r>
              <a:rPr lang="pt-PT" noProof="0" smtClean="0"/>
              <a:t>Segundo nível</a:t>
            </a:r>
          </a:p>
          <a:p>
            <a:pPr lvl="2"/>
            <a:r>
              <a:rPr lang="pt-PT" noProof="0" smtClean="0"/>
              <a:t>Terceiro nível</a:t>
            </a:r>
          </a:p>
          <a:p>
            <a:pPr lvl="3"/>
            <a:r>
              <a:rPr lang="pt-PT" noProof="0" smtClean="0"/>
              <a:t>Quarto nível</a:t>
            </a:r>
          </a:p>
          <a:p>
            <a:pPr lvl="4"/>
            <a:r>
              <a:rPr lang="pt-PT" noProof="0" smtClean="0"/>
              <a:t>Quinto nível</a:t>
            </a: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 smtClean="0">
                <a:latin typeface="+mn-lt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038A02E8-A0D4-4952-8E37-C544650CCE86}" type="slidenum">
              <a:rPr lang="pt-PT"/>
              <a:pPr>
                <a:defRPr/>
              </a:pPr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0813346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5300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77414C1-6D57-4B2D-8BA5-6B5FB1F11FC5}" type="slidenum">
              <a:rPr lang="pt-PT"/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pt-P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9AE18-1B4A-4463-933C-39FD5363A308}" type="datetimeFigureOut">
              <a:rPr lang="pt-PT"/>
              <a:pPr>
                <a:defRPr/>
              </a:pPr>
              <a:t>03-01-2022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3E6647-99B8-4645-ABED-541E6C6C165B}" type="slidenum">
              <a:rPr lang="pt-PT"/>
              <a:pPr>
                <a:defRPr/>
              </a:pPr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908686949"/>
      </p:ext>
    </p:extLst>
  </p:cSld>
  <p:clrMapOvr>
    <a:masterClrMapping/>
  </p:clrMapOvr>
  <p:transition spd="slow" advTm="7000">
    <p:pull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8A6EF1-B0CD-435D-8735-A9B51E050695}" type="datetimeFigureOut">
              <a:rPr lang="pt-PT"/>
              <a:pPr>
                <a:defRPr/>
              </a:pPr>
              <a:t>03-01-2022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A41C94-83B6-4B3A-90B0-7610D39E132D}" type="slidenum">
              <a:rPr lang="pt-PT"/>
              <a:pPr>
                <a:defRPr/>
              </a:pPr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630386401"/>
      </p:ext>
    </p:extLst>
  </p:cSld>
  <p:clrMapOvr>
    <a:masterClrMapping/>
  </p:clrMapOvr>
  <p:transition spd="slow" advTm="7000">
    <p:pull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5847FD-3223-4F6D-90DF-8EB30680F9A7}" type="datetimeFigureOut">
              <a:rPr lang="pt-PT"/>
              <a:pPr>
                <a:defRPr/>
              </a:pPr>
              <a:t>03-01-2022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245A3-9492-42DF-84D0-990779CB0D8A}" type="slidenum">
              <a:rPr lang="pt-PT"/>
              <a:pPr>
                <a:defRPr/>
              </a:pPr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410706895"/>
      </p:ext>
    </p:extLst>
  </p:cSld>
  <p:clrMapOvr>
    <a:masterClrMapping/>
  </p:clrMapOvr>
  <p:transition spd="slow" advTm="7000">
    <p:pull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DD2A4B-3A8C-4A0F-9998-7612D29EAF48}" type="datetimeFigureOut">
              <a:rPr lang="pt-PT"/>
              <a:pPr>
                <a:defRPr/>
              </a:pPr>
              <a:t>03-01-2022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B205AE-BA43-4A71-9C81-4C0FAAF28C26}" type="slidenum">
              <a:rPr lang="pt-PT"/>
              <a:pPr>
                <a:defRPr/>
              </a:pPr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258355208"/>
      </p:ext>
    </p:extLst>
  </p:cSld>
  <p:clrMapOvr>
    <a:masterClrMapping/>
  </p:clrMapOvr>
  <p:transition spd="slow" advTm="7000">
    <p:pull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176A77-8378-4046-834C-F0026A40F826}" type="datetimeFigureOut">
              <a:rPr lang="pt-PT"/>
              <a:pPr>
                <a:defRPr/>
              </a:pPr>
              <a:t>03-01-2022</a:t>
            </a:fld>
            <a:endParaRPr lang="pt-PT" dirty="0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A7B28-5FB6-4039-A29E-CC4D5D97857E}" type="slidenum">
              <a:rPr lang="pt-PT"/>
              <a:pPr>
                <a:defRPr/>
              </a:pPr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453954540"/>
      </p:ext>
    </p:extLst>
  </p:cSld>
  <p:clrMapOvr>
    <a:masterClrMapping/>
  </p:clrMapOvr>
  <p:transition spd="slow" advTm="7000">
    <p:pull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EC8C8E-4314-4355-B68B-F9C4C065FD69}" type="datetimeFigureOut">
              <a:rPr lang="pt-PT"/>
              <a:pPr>
                <a:defRPr/>
              </a:pPr>
              <a:t>03-01-2022</a:t>
            </a:fld>
            <a:endParaRPr lang="pt-PT" dirty="0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A36965-9A6D-473A-A7CA-1B347BC4973B}" type="slidenum">
              <a:rPr lang="pt-PT"/>
              <a:pPr>
                <a:defRPr/>
              </a:pPr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939727423"/>
      </p:ext>
    </p:extLst>
  </p:cSld>
  <p:clrMapOvr>
    <a:masterClrMapping/>
  </p:clrMapOvr>
  <p:transition spd="slow" advTm="7000">
    <p:pull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FC28F7-E255-4F11-A998-8980BFB13798}" type="datetimeFigureOut">
              <a:rPr lang="pt-PT"/>
              <a:pPr>
                <a:defRPr/>
              </a:pPr>
              <a:t>03-01-2022</a:t>
            </a:fld>
            <a:endParaRPr lang="pt-PT" dirty="0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723B47-3AC4-4F3D-8AFC-1E09D1703E1C}" type="slidenum">
              <a:rPr lang="pt-PT"/>
              <a:pPr>
                <a:defRPr/>
              </a:pPr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282978069"/>
      </p:ext>
    </p:extLst>
  </p:cSld>
  <p:clrMapOvr>
    <a:masterClrMapping/>
  </p:clrMapOvr>
  <p:transition spd="slow" advTm="7000">
    <p:pull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E1AB3B-FF74-4168-981B-47245CFABFB1}" type="datetimeFigureOut">
              <a:rPr lang="pt-PT"/>
              <a:pPr>
                <a:defRPr/>
              </a:pPr>
              <a:t>03-01-2022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3AA68B-02F4-4F27-8959-130AB5206140}" type="slidenum">
              <a:rPr lang="pt-PT"/>
              <a:pPr>
                <a:defRPr/>
              </a:pPr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675060150"/>
      </p:ext>
    </p:extLst>
  </p:cSld>
  <p:clrMapOvr>
    <a:masterClrMapping/>
  </p:clrMapOvr>
  <p:transition spd="slow" advTm="7000">
    <p:pull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PT" noProof="0" dirty="0" smtClean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904F22-9EC3-4ACD-87EF-E9EF7B0B348B}" type="datetimeFigureOut">
              <a:rPr lang="pt-PT"/>
              <a:pPr>
                <a:defRPr/>
              </a:pPr>
              <a:t>03-01-2022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AA4B79-6544-47BA-A0D8-4FC903D47DCE}" type="slidenum">
              <a:rPr lang="pt-PT"/>
              <a:pPr>
                <a:defRPr/>
              </a:pPr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339027630"/>
      </p:ext>
    </p:extLst>
  </p:cSld>
  <p:clrMapOvr>
    <a:masterClrMapping/>
  </p:clrMapOvr>
  <p:transition spd="slow" advTm="7000">
    <p:pull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DDFD1-1311-4417-8676-E9F7AB6CFBE4}" type="datetimeFigureOut">
              <a:rPr lang="pt-PT"/>
              <a:pPr>
                <a:defRPr/>
              </a:pPr>
              <a:t>03-01-2022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FB3DC2-1EB8-4F73-9156-52D7CF64FD58}" type="slidenum">
              <a:rPr lang="pt-PT"/>
              <a:pPr>
                <a:defRPr/>
              </a:pPr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4103221277"/>
      </p:ext>
    </p:extLst>
  </p:cSld>
  <p:clrMapOvr>
    <a:masterClrMapping/>
  </p:clrMapOvr>
  <p:transition spd="slow" advTm="7000">
    <p:pull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F8FAAC-4FE6-4C0C-8E6B-B92B6D49707A}" type="datetimeFigureOut">
              <a:rPr lang="pt-PT"/>
              <a:pPr>
                <a:defRPr/>
              </a:pPr>
              <a:t>03-01-2022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AB09AA-E0A0-4404-9C26-79BA41AF117B}" type="slidenum">
              <a:rPr lang="pt-PT"/>
              <a:pPr>
                <a:defRPr/>
              </a:pPr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025912425"/>
      </p:ext>
    </p:extLst>
  </p:cSld>
  <p:clrMapOvr>
    <a:masterClrMapping/>
  </p:clrMapOvr>
  <p:transition spd="slow" advTm="7000">
    <p:pull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6997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Posição do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 estilo</a:t>
            </a:r>
          </a:p>
        </p:txBody>
      </p:sp>
      <p:sp>
        <p:nvSpPr>
          <p:cNvPr id="1027" name="Marcador de Posição do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8BC7E9E-A788-42E9-A4BD-CC7A46C0BB5D}" type="datetimeFigureOut">
              <a:rPr lang="pt-PT"/>
              <a:pPr>
                <a:defRPr/>
              </a:pPr>
              <a:t>03-01-2022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BF67F4F-9460-4A9C-BE65-6EE6E94C0A70}" type="slidenum">
              <a:rPr lang="pt-PT"/>
              <a:pPr>
                <a:defRPr/>
              </a:pPr>
              <a:t>‹Nº›</a:t>
            </a:fld>
            <a:endParaRPr lang="pt-PT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ransition spd="slow" advTm="7000">
    <p:pull dir="u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aixaDeTexto 1"/>
          <p:cNvSpPr txBox="1">
            <a:spLocks noChangeArrowheads="1"/>
          </p:cNvSpPr>
          <p:nvPr/>
        </p:nvSpPr>
        <p:spPr bwMode="auto">
          <a:xfrm>
            <a:off x="492541" y="2276872"/>
            <a:ext cx="8344657" cy="369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ES" sz="6000" dirty="0" smtClean="0">
                <a:solidFill>
                  <a:schemeClr val="bg1"/>
                </a:solidFill>
              </a:rPr>
              <a:t>La belleza de la naturaleza</a:t>
            </a:r>
            <a:endParaRPr lang="pt-PT" sz="6000" dirty="0">
              <a:solidFill>
                <a:schemeClr val="bg1"/>
              </a:solidFill>
            </a:endParaRPr>
          </a:p>
          <a:p>
            <a:pPr algn="ctr"/>
            <a:endParaRPr lang="pt-PT" sz="2400" dirty="0">
              <a:solidFill>
                <a:schemeClr val="bg1"/>
              </a:solidFill>
            </a:endParaRPr>
          </a:p>
          <a:p>
            <a:pPr algn="ctr"/>
            <a:r>
              <a:rPr lang="pt-PT" dirty="0">
                <a:solidFill>
                  <a:schemeClr val="bg1"/>
                </a:solidFill>
              </a:rPr>
              <a:t>por</a:t>
            </a:r>
          </a:p>
          <a:p>
            <a:pPr algn="ctr"/>
            <a:r>
              <a:rPr lang="pt-PT" sz="2400" dirty="0">
                <a:solidFill>
                  <a:schemeClr val="bg1"/>
                </a:solidFill>
                <a:latin typeface="Comic Sans MS" pitchFamily="66" charset="0"/>
              </a:rPr>
              <a:t>@</a:t>
            </a:r>
            <a:r>
              <a:rPr lang="pt-PT" sz="2400" dirty="0" smtClean="0">
                <a:solidFill>
                  <a:schemeClr val="bg1"/>
                </a:solidFill>
                <a:latin typeface="Comic Sans MS" pitchFamily="66" charset="0"/>
              </a:rPr>
              <a:t>Portojo</a:t>
            </a:r>
            <a:endParaRPr lang="pt-PT" sz="2400" dirty="0">
              <a:solidFill>
                <a:srgbClr val="0066FF"/>
              </a:solidFill>
            </a:endParaRPr>
          </a:p>
          <a:p>
            <a:pPr algn="ctr"/>
            <a:endParaRPr lang="pt-PT" sz="2400" dirty="0">
              <a:solidFill>
                <a:srgbClr val="0066FF"/>
              </a:solidFill>
            </a:endParaRPr>
          </a:p>
          <a:p>
            <a:pPr algn="ctr"/>
            <a:endParaRPr lang="pt-PT" sz="2400" dirty="0">
              <a:solidFill>
                <a:srgbClr val="0066FF"/>
              </a:solidFill>
            </a:endParaRPr>
          </a:p>
          <a:p>
            <a:pPr algn="ctr"/>
            <a:endParaRPr lang="pt-PT" sz="2400" dirty="0">
              <a:solidFill>
                <a:srgbClr val="0066FF"/>
              </a:solidFill>
            </a:endParaRPr>
          </a:p>
          <a:p>
            <a:pPr algn="ctr"/>
            <a:endParaRPr lang="pt-PT" dirty="0">
              <a:solidFill>
                <a:schemeClr val="bg1"/>
              </a:solidFill>
            </a:endParaRPr>
          </a:p>
          <a:p>
            <a:pPr algn="ctr"/>
            <a:endParaRPr lang="pt-PT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wheel spokes="8"/>
    <p:sndAc>
      <p:stSnd>
        <p:snd r:embed="rId2" name="Chris_Barber's_Jazz_Band_(With_Monty_Sunshine)_- Convertido_Petite_Fleu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33CC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m 1" descr="Camp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17500"/>
            <a:ext cx="8128000" cy="622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m 1" descr="Bom d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9588" y="404813"/>
            <a:ext cx="5584825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m 1" descr="Cactus 0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38" y="404813"/>
            <a:ext cx="4394200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Imagem 2" descr="Flores 00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404813"/>
            <a:ext cx="4186238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7000"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m 1" descr="Cactus 0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1" descr="Campanha 0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1" descr="Campanha 0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m 1" descr="Campanha II 05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00" y="228600"/>
            <a:ext cx="8432800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8A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m 1" descr="Chuvas 0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8128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m 1" descr="Cactus 00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85750"/>
            <a:ext cx="8280400" cy="634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m 1" descr="Da Vilarinha a Gondarem 08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" y="0"/>
            <a:ext cx="9029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m 1" descr="Diversos 0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2888" y="0"/>
            <a:ext cx="6118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m 1" descr="Flores do meu jardim 0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8A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m 1" descr="Campo 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76250"/>
            <a:ext cx="8561388" cy="583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m 1" descr="Flores Casa 0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m 1" descr="Flores do meu jardim 0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9838" y="0"/>
            <a:ext cx="66643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m 1" descr="Flores do meu jardim 0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m 1" descr="Flores do meu jardim 03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6400"/>
            <a:ext cx="4105275" cy="590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Imagem 2" descr="Flores e Frutas 00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431800"/>
            <a:ext cx="4049712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m 1" descr="Flores e Frutas 0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7000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m 1" descr="Flores e Frutas 0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66700"/>
            <a:ext cx="8207375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m 1" descr="Flores e Frutas 0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763" y="0"/>
            <a:ext cx="532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7000">
    <p:split orient="vert"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m 1" descr="Feliz aniversári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6575" y="0"/>
            <a:ext cx="55292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 orient="vert"/>
    <p:sndAc>
      <p:stSnd>
        <p:snd r:embed="rId2" name="petite_fleur.wav convertido.wav"/>
      </p:stSnd>
    </p:sndAc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m 1" descr="Flores Mar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m 1" descr="Flores natureza 0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m 1" descr="Flores natureza 00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73038"/>
            <a:ext cx="3887788" cy="340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1" name="Imagem 3" descr="Flores 01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644900"/>
            <a:ext cx="3887788" cy="29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2" name="Imagem 6" descr="Flores 1000-001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1325" y="166688"/>
            <a:ext cx="4686300" cy="6430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m 1" descr="Girassol 00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65100"/>
            <a:ext cx="5905500" cy="652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m 1" descr="Imagens igrejas 0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328613"/>
            <a:ext cx="7483475" cy="619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zoom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m 1" descr="Marinh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m 1" descr="Panoramas - Porto - Gaia 1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6825" y="0"/>
            <a:ext cx="6610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2310B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m 1" descr="Rio Tinto, diversas 08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3" y="0"/>
            <a:ext cx="786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ED6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m 1" descr="P70101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385763"/>
            <a:ext cx="6245225" cy="613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m 1" descr="Rio Tinto, diversas 0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42900"/>
            <a:ext cx="8462962" cy="625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889E0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m 1" descr="Marcinh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889E0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m 1" descr="Rio Tinto, diversas 07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038" y="0"/>
            <a:ext cx="7781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wheel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m 1" descr="Rio Tinto, diversas 08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8A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m 1" descr="Romã Anã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025" y="0"/>
            <a:ext cx="6965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m 1" descr="Vila do Conde 1 0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50838"/>
            <a:ext cx="8280400" cy="621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7000">
    <p:pull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A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m 1" descr="Campanha 0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3" y="333375"/>
            <a:ext cx="8305800" cy="622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m 1" descr="Melros 0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4813"/>
            <a:ext cx="8064500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4EA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m 1" descr="Rio Tinto, diversas 07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400" y="2924175"/>
            <a:ext cx="188912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1" name="CaixaDeTexto 2"/>
          <p:cNvSpPr txBox="1">
            <a:spLocks noChangeArrowheads="1"/>
          </p:cNvSpPr>
          <p:nvPr/>
        </p:nvSpPr>
        <p:spPr bwMode="auto">
          <a:xfrm>
            <a:off x="2412177" y="476250"/>
            <a:ext cx="4503797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pt-PT" sz="1600" dirty="0"/>
              <a:t>Tema musical</a:t>
            </a:r>
          </a:p>
          <a:p>
            <a:pPr algn="ctr"/>
            <a:r>
              <a:rPr lang="pt-PT" sz="2400" i="1" dirty="0"/>
              <a:t>Petite Fleur</a:t>
            </a:r>
          </a:p>
          <a:p>
            <a:pPr algn="ctr"/>
            <a:r>
              <a:rPr lang="pt-PT" sz="2000" dirty="0"/>
              <a:t>Criada em 1952 por </a:t>
            </a:r>
          </a:p>
          <a:p>
            <a:pPr algn="ctr"/>
            <a:r>
              <a:rPr lang="pt-PT" sz="2400" b="1" dirty="0"/>
              <a:t>Sidney Becket</a:t>
            </a:r>
          </a:p>
          <a:p>
            <a:pPr algn="ctr"/>
            <a:endParaRPr lang="pt-PT" sz="2400" dirty="0"/>
          </a:p>
          <a:p>
            <a:pPr algn="ctr"/>
            <a:r>
              <a:rPr lang="es-ES" dirty="0" smtClean="0"/>
              <a:t>Interpretaciones desconocidas en este trabajo</a:t>
            </a:r>
            <a:endParaRPr lang="pt-PT" sz="2400" dirty="0"/>
          </a:p>
          <a:p>
            <a:pPr algn="ctr"/>
            <a:endParaRPr lang="pt-PT" sz="2400" dirty="0"/>
          </a:p>
        </p:txBody>
      </p:sp>
      <p:sp>
        <p:nvSpPr>
          <p:cNvPr id="53252" name="CaixaDeTexto 3"/>
          <p:cNvSpPr txBox="1">
            <a:spLocks noChangeArrowheads="1"/>
          </p:cNvSpPr>
          <p:nvPr/>
        </p:nvSpPr>
        <p:spPr bwMode="auto">
          <a:xfrm>
            <a:off x="3957920" y="4868863"/>
            <a:ext cx="199016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pt-PT" dirty="0"/>
              <a:t>Fotos e formatação</a:t>
            </a:r>
          </a:p>
          <a:p>
            <a:pPr algn="ctr"/>
            <a:r>
              <a:rPr lang="pt-PT" sz="2000" dirty="0">
                <a:latin typeface="Comic Sans MS" pitchFamily="66" charset="0"/>
              </a:rPr>
              <a:t>J. </a:t>
            </a:r>
            <a:r>
              <a:rPr lang="pt-PT" sz="2000" dirty="0" smtClean="0">
                <a:latin typeface="Comic Sans MS" pitchFamily="66" charset="0"/>
              </a:rPr>
              <a:t>Portojo</a:t>
            </a:r>
            <a:endParaRPr lang="pt-PT" sz="20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6000">
    <p:checke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ature - Jolies fleurs .. 19 11 201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Nature - Jolies fleurs .. 19 11 2012</Template>
  <TotalTime>6</TotalTime>
  <Words>46</Words>
  <Application>Microsoft Office PowerPoint</Application>
  <PresentationFormat>Presentación en pantalla (4:3)</PresentationFormat>
  <Paragraphs>18</Paragraphs>
  <Slides>41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6" baseType="lpstr">
      <vt:lpstr>Calibri</vt:lpstr>
      <vt:lpstr>Arial</vt:lpstr>
      <vt:lpstr>Comic Sans MS</vt:lpstr>
      <vt:lpstr>Nature - Jolies fleurs .. 19 11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2022-01-03T12:26:10Z</dcterms:created>
  <dcterms:modified xsi:type="dcterms:W3CDTF">2022-01-03T12:32:14Z</dcterms:modified>
</cp:coreProperties>
</file>